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77" r:id="rId4"/>
    <p:sldId id="289" r:id="rId5"/>
    <p:sldId id="291" r:id="rId6"/>
    <p:sldId id="290" r:id="rId7"/>
    <p:sldId id="292" r:id="rId8"/>
    <p:sldId id="296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7865" autoAdjust="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2E0FB-C39D-4042-814A-3E39D64D571A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5AAB9A-48DA-4E9F-8515-E3FE678E659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pt-BR" dirty="0" err="1" smtClean="0"/>
              <a:t>School</a:t>
            </a:r>
            <a:r>
              <a:rPr lang="pt-BR" dirty="0" smtClean="0"/>
              <a:t> Práxis Flamboyant</a:t>
            </a:r>
            <a:br>
              <a:rPr lang="pt-BR" dirty="0" smtClean="0"/>
            </a:br>
            <a:r>
              <a:rPr lang="pt-BR" dirty="0" err="1" smtClean="0"/>
              <a:t>Teacher</a:t>
            </a:r>
            <a:r>
              <a:rPr lang="pt-BR" dirty="0" smtClean="0"/>
              <a:t>: Julia Ortiz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5th </a:t>
            </a:r>
            <a:r>
              <a:rPr lang="pt-BR" dirty="0" smtClean="0"/>
              <a:t>Grade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07/08/2020</a:t>
            </a:r>
            <a:endParaRPr lang="pt-BR" dirty="0"/>
          </a:p>
        </p:txBody>
      </p:sp>
      <p:sp>
        <p:nvSpPr>
          <p:cNvPr id="6" name="Estrela de 5 pontas 5"/>
          <p:cNvSpPr/>
          <p:nvPr/>
        </p:nvSpPr>
        <p:spPr>
          <a:xfrm>
            <a:off x="2123728" y="2748071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4050382" y="2748071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3137742" y="2748071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5004048" y="2748071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6106129" y="2748071"/>
            <a:ext cx="605172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300192" y="1896474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BACK,    STUDENTS!!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2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 smtClean="0">
                <a:solidFill>
                  <a:srgbClr val="FF0000"/>
                </a:solidFill>
                <a:latin typeface="Cooper Std Black" pitchFamily="18"/>
              </a:rPr>
              <a:t>TRAVELING ON VACATION</a:t>
            </a:r>
            <a:endParaRPr lang="pt-BR" sz="4400" dirty="0">
              <a:solidFill>
                <a:srgbClr val="FF0000"/>
              </a:solidFill>
              <a:latin typeface="Cooper Std Black" pitchFamily="18"/>
            </a:endParaRPr>
          </a:p>
        </p:txBody>
      </p:sp>
      <p:sp>
        <p:nvSpPr>
          <p:cNvPr id="3" name="Espaço Reservado para Conteúdo 2"/>
          <p:cNvSpPr txBox="1"/>
          <p:nvPr/>
        </p:nvSpPr>
        <p:spPr>
          <a:xfrm>
            <a:off x="4905225" y="2060847"/>
            <a:ext cx="2619106" cy="49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>
              <a:solidFill>
                <a:srgbClr val="00B050"/>
              </a:solidFill>
              <a:uFillTx/>
              <a:latin typeface="Cooper Std Black" pitchFamily="18"/>
            </a:endParaRPr>
          </a:p>
        </p:txBody>
      </p:sp>
      <p:sp>
        <p:nvSpPr>
          <p:cNvPr id="4" name="Espaço Reservado para Conteúdo 2"/>
          <p:cNvSpPr txBox="1"/>
          <p:nvPr/>
        </p:nvSpPr>
        <p:spPr>
          <a:xfrm>
            <a:off x="4905225" y="2590732"/>
            <a:ext cx="2619106" cy="49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>
              <a:solidFill>
                <a:srgbClr val="00B050"/>
              </a:solidFill>
              <a:uFillTx/>
              <a:latin typeface="Cooper Std Black" pitchFamily="18"/>
            </a:endParaRPr>
          </a:p>
        </p:txBody>
      </p:sp>
      <p:sp>
        <p:nvSpPr>
          <p:cNvPr id="5" name="Espaço Reservado para Conteúdo 2"/>
          <p:cNvSpPr txBox="1"/>
          <p:nvPr/>
        </p:nvSpPr>
        <p:spPr>
          <a:xfrm>
            <a:off x="4921099" y="3083173"/>
            <a:ext cx="2619106" cy="49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>
              <a:solidFill>
                <a:srgbClr val="00B050"/>
              </a:solidFill>
              <a:uFillTx/>
              <a:latin typeface="Cooper Std Black" pitchFamily="18"/>
            </a:endParaRPr>
          </a:p>
        </p:txBody>
      </p:sp>
      <p:sp>
        <p:nvSpPr>
          <p:cNvPr id="7" name="Espaço Reservado para Conteúdo 10"/>
          <p:cNvSpPr txBox="1">
            <a:spLocks noGrp="1"/>
          </p:cNvSpPr>
          <p:nvPr>
            <p:ph idx="1"/>
          </p:nvPr>
        </p:nvSpPr>
        <p:spPr>
          <a:xfrm>
            <a:off x="107504" y="1124739"/>
            <a:ext cx="9036496" cy="5733261"/>
          </a:xfrm>
        </p:spPr>
        <p:txBody>
          <a:bodyPr>
            <a:normAutofit/>
          </a:bodyPr>
          <a:lstStyle/>
          <a:p>
            <a:pPr marL="137160" lvl="0" indent="0">
              <a:buSzPct val="100000"/>
              <a:buNone/>
            </a:pPr>
            <a:endParaRPr lang="pt-BR" dirty="0" smtClean="0"/>
          </a:p>
          <a:p>
            <a:pPr marL="137160" lvl="0" indent="0">
              <a:buSzPct val="100000"/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                       </a:t>
            </a:r>
          </a:p>
          <a:p>
            <a:pPr marL="137160" lvl="0" indent="0">
              <a:buSzPct val="100000"/>
              <a:buNone/>
            </a:pPr>
            <a:endParaRPr lang="pt-BR" dirty="0"/>
          </a:p>
          <a:p>
            <a:pPr marL="137160" lvl="0" indent="0">
              <a:buSzPct val="100000"/>
              <a:buNone/>
            </a:pPr>
            <a:endParaRPr lang="pt-BR" dirty="0" smtClean="0"/>
          </a:p>
          <a:p>
            <a:pPr marL="137160" lvl="0" indent="0">
              <a:buSzPct val="100000"/>
              <a:buNone/>
            </a:pPr>
            <a:r>
              <a:rPr lang="pt-BR" dirty="0" smtClean="0"/>
              <a:t>                  </a:t>
            </a:r>
          </a:p>
          <a:p>
            <a:pPr marL="137160" lvl="0" indent="0">
              <a:buSzPct val="100000"/>
              <a:buNone/>
            </a:pPr>
            <a:r>
              <a:rPr lang="pt-BR" dirty="0" smtClean="0"/>
              <a:t>                                                                           </a:t>
            </a:r>
          </a:p>
          <a:p>
            <a:pPr marL="137160" lvl="0" indent="0">
              <a:buSzPct val="100000"/>
              <a:buNone/>
            </a:pPr>
            <a:endParaRPr lang="pt-BR" dirty="0"/>
          </a:p>
          <a:p>
            <a:pPr marL="137160" lvl="0" indent="0">
              <a:buSzPct val="100000"/>
              <a:buNone/>
            </a:pPr>
            <a:r>
              <a:rPr lang="pt-BR" dirty="0" smtClean="0"/>
              <a:t>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1146683"/>
            <a:ext cx="2121512" cy="119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" y="2663140"/>
            <a:ext cx="1979712" cy="132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0" y="4149080"/>
            <a:ext cx="1689464" cy="12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0" y="5607549"/>
            <a:ext cx="1834588" cy="12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2049"/>
            <a:ext cx="2152836" cy="12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089623" cy="13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07549"/>
            <a:ext cx="1919536" cy="107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7"/>
          <p:cNvSpPr txBox="1"/>
          <p:nvPr/>
        </p:nvSpPr>
        <p:spPr>
          <a:xfrm>
            <a:off x="2195736" y="1481748"/>
            <a:ext cx="2409268" cy="523220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/>
              <a:t>- London, UK</a:t>
            </a: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CaixaDeTexto 7"/>
          <p:cNvSpPr txBox="1"/>
          <p:nvPr/>
        </p:nvSpPr>
        <p:spPr>
          <a:xfrm>
            <a:off x="6940860" y="1496619"/>
            <a:ext cx="2203140" cy="661720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Dubai, EUA</a:t>
            </a:r>
            <a:r>
              <a:rPr lang="pt-BR" sz="900" dirty="0" smtClean="0"/>
              <a:t>.</a:t>
            </a:r>
            <a:endParaRPr lang="pt-BR" sz="900" dirty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CaixaDeTexto 7"/>
          <p:cNvSpPr txBox="1"/>
          <p:nvPr/>
        </p:nvSpPr>
        <p:spPr>
          <a:xfrm>
            <a:off x="2052828" y="2836957"/>
            <a:ext cx="3456384" cy="954107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- </a:t>
            </a:r>
            <a:r>
              <a:rPr lang="pt-BR" sz="2800" dirty="0"/>
              <a:t>New York, U.S.A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 </a:t>
            </a: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CaixaDeTexto 7"/>
          <p:cNvSpPr txBox="1"/>
          <p:nvPr/>
        </p:nvSpPr>
        <p:spPr>
          <a:xfrm>
            <a:off x="1907704" y="4557589"/>
            <a:ext cx="3456384" cy="523220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- </a:t>
            </a:r>
            <a:r>
              <a:rPr lang="pt-BR" sz="2400" dirty="0"/>
              <a:t>Paris, FR</a:t>
            </a:r>
            <a:r>
              <a:rPr lang="pt-BR" sz="900" dirty="0"/>
              <a:t>. </a:t>
            </a: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CaixaDeTexto 7"/>
          <p:cNvSpPr txBox="1"/>
          <p:nvPr/>
        </p:nvSpPr>
        <p:spPr>
          <a:xfrm>
            <a:off x="2123728" y="5953175"/>
            <a:ext cx="3456384" cy="523220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- </a:t>
            </a:r>
            <a:r>
              <a:rPr lang="pt-BR" sz="2400" dirty="0"/>
              <a:t>Cairo, </a:t>
            </a:r>
            <a:r>
              <a:rPr lang="pt-BR" sz="2400" dirty="0" smtClean="0"/>
              <a:t>EGY. </a:t>
            </a: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CaixaDeTexto 7"/>
          <p:cNvSpPr txBox="1"/>
          <p:nvPr/>
        </p:nvSpPr>
        <p:spPr>
          <a:xfrm>
            <a:off x="6707560" y="5670364"/>
            <a:ext cx="3051789" cy="954107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Caldas Novas,                      GO.</a:t>
            </a: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CaixaDeTexto 7"/>
          <p:cNvSpPr txBox="1"/>
          <p:nvPr/>
        </p:nvSpPr>
        <p:spPr>
          <a:xfrm>
            <a:off x="6588861" y="4111900"/>
            <a:ext cx="2907135" cy="954107"/>
          </a:xfrm>
          <a:prstGeom prst="rect">
            <a:avLst/>
          </a:prstGeom>
          <a:noFill/>
          <a:ln w="9528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 smtClean="0"/>
              <a:t>    South </a:t>
            </a:r>
            <a:r>
              <a:rPr lang="pt-BR" sz="2800" dirty="0" err="1" smtClean="0"/>
              <a:t>Korea</a:t>
            </a:r>
            <a:r>
              <a:rPr lang="pt-BR" sz="2800" dirty="0" smtClean="0"/>
              <a:t>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/>
              <a:t> </a:t>
            </a:r>
            <a:r>
              <a:rPr lang="pt-BR" sz="2800" dirty="0" smtClean="0"/>
              <a:t>          KOR.</a:t>
            </a:r>
            <a:endParaRPr lang="pt-BR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>
                <a:latin typeface="Cooper Std Black"/>
              </a:rPr>
              <a:t> 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WEATHER</a:t>
            </a:r>
            <a:endParaRPr lang="pt-BR" sz="4400" dirty="0">
              <a:solidFill>
                <a:srgbClr val="FF0B0D"/>
              </a:solidFill>
              <a:latin typeface="Cooper Std Black" pitchFamily="18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0" y="1100626"/>
            <a:ext cx="9144000" cy="5928774"/>
          </a:xfrm>
        </p:spPr>
        <p:txBody>
          <a:bodyPr/>
          <a:lstStyle/>
          <a:p>
            <a:pPr marL="137160" lvl="0" indent="0">
              <a:buSzPct val="100000"/>
              <a:buNone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1907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How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is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the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weather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today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?</a:t>
            </a:r>
            <a:endParaRPr lang="pt-BR" sz="4400" dirty="0">
              <a:solidFill>
                <a:srgbClr val="FF0B0D"/>
              </a:solidFill>
              <a:latin typeface="Cooper Std Black" pitchFamily="18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0" y="1100626"/>
            <a:ext cx="9144000" cy="5757374"/>
          </a:xfrm>
        </p:spPr>
        <p:txBody>
          <a:bodyPr>
            <a:normAutofit fontScale="85000" lnSpcReduction="20000"/>
          </a:bodyPr>
          <a:lstStyle/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Goiânia = </a:t>
            </a: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 smtClean="0"/>
          </a:p>
          <a:p>
            <a:pPr>
              <a:buSzPct val="100000"/>
              <a:buFont typeface="Wingdings" pitchFamily="2" charset="2"/>
              <a:buChar char="§"/>
            </a:pPr>
            <a:r>
              <a:rPr lang="pt-BR" b="1" dirty="0" smtClean="0"/>
              <a:t>New York = </a:t>
            </a:r>
            <a:endParaRPr lang="pt-BR" b="1" dirty="0" smtClean="0"/>
          </a:p>
          <a:p>
            <a:pPr>
              <a:buSzPct val="100000"/>
              <a:buFont typeface="Wingdings" pitchFamily="2" charset="2"/>
              <a:buChar char="§"/>
            </a:pP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Cairo = </a:t>
            </a: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London = </a:t>
            </a:r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Paris = </a:t>
            </a: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Dubai = </a:t>
            </a:r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South </a:t>
            </a:r>
            <a:r>
              <a:rPr lang="pt-BR" b="1" dirty="0" err="1" smtClean="0"/>
              <a:t>Korea</a:t>
            </a:r>
            <a:r>
              <a:rPr lang="pt-BR" b="1" dirty="0" smtClean="0"/>
              <a:t> = </a:t>
            </a:r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/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pt-BR" b="1" dirty="0" smtClean="0"/>
              <a:t>Caldas Novas = </a:t>
            </a:r>
            <a:endParaRPr lang="pt-BR" b="1" dirty="0" smtClean="0"/>
          </a:p>
          <a:p>
            <a:pPr lvl="0">
              <a:buSzPct val="100000"/>
              <a:buFont typeface="Wingdings" pitchFamily="2" charset="2"/>
              <a:buChar char="§"/>
            </a:pPr>
            <a:endParaRPr lang="pt-BR" b="1" dirty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2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Activities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(Page 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87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)</a:t>
            </a:r>
            <a:endParaRPr lang="pt-BR" sz="4400" dirty="0">
              <a:solidFill>
                <a:srgbClr val="FF0B0D"/>
              </a:solidFill>
              <a:latin typeface="Cooper Std Black" pitchFamily="18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0" y="1100626"/>
            <a:ext cx="9144000" cy="5757374"/>
          </a:xfrm>
        </p:spPr>
        <p:txBody>
          <a:bodyPr>
            <a:normAutofit lnSpcReduction="10000"/>
          </a:bodyPr>
          <a:lstStyle/>
          <a:p>
            <a:pPr marL="137160" lvl="0" indent="0">
              <a:buSzPct val="100000"/>
              <a:buNone/>
            </a:pPr>
            <a:r>
              <a:rPr lang="pt-BR" sz="2400" b="1" dirty="0" smtClean="0"/>
              <a:t>“</a:t>
            </a: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Hey</a:t>
            </a:r>
            <a:r>
              <a:rPr lang="pt-BR" sz="2400" b="1" dirty="0" smtClean="0"/>
              <a:t>, Fritz. </a:t>
            </a:r>
            <a:r>
              <a:rPr lang="pt-BR" sz="2400" b="1" dirty="0" err="1" smtClean="0"/>
              <a:t>Vacation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coming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Where</a:t>
            </a:r>
            <a:r>
              <a:rPr lang="pt-BR" sz="2400" b="1" dirty="0" smtClean="0"/>
              <a:t>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vacation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London.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Really</a:t>
            </a:r>
            <a:r>
              <a:rPr lang="pt-BR" sz="2400" b="1" dirty="0" smtClean="0"/>
              <a:t>? </a:t>
            </a:r>
            <a:r>
              <a:rPr lang="pt-BR" sz="2400" b="1" dirty="0" err="1" smtClean="0"/>
              <a:t>How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nice</a:t>
            </a:r>
            <a:r>
              <a:rPr lang="pt-BR" sz="2400" b="1" dirty="0" smtClean="0"/>
              <a:t>? </a:t>
            </a:r>
            <a:r>
              <a:rPr lang="pt-BR" sz="2400" b="1" dirty="0" err="1" smtClean="0"/>
              <a:t>Wich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places</a:t>
            </a:r>
            <a:r>
              <a:rPr lang="pt-BR" sz="2400" b="1" dirty="0" smtClean="0"/>
              <a:t>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visit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visit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London Zoo. I </a:t>
            </a:r>
            <a:r>
              <a:rPr lang="pt-BR" sz="2400" b="1" dirty="0" err="1" smtClean="0"/>
              <a:t>love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animals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Who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with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with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family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my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father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my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mother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brother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When</a:t>
            </a:r>
            <a:r>
              <a:rPr lang="pt-BR" sz="2400" b="1" dirty="0" smtClean="0"/>
              <a:t>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July 13th.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How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long</a:t>
            </a:r>
            <a:r>
              <a:rPr lang="pt-BR" sz="2400" b="1" dirty="0" smtClean="0"/>
              <a:t>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stay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there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going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stay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there</a:t>
            </a:r>
            <a:r>
              <a:rPr lang="pt-BR" sz="2400" b="1" dirty="0" smtClean="0"/>
              <a:t> for 15 </a:t>
            </a:r>
            <a:r>
              <a:rPr lang="pt-BR" sz="2400" b="1" dirty="0" err="1" smtClean="0"/>
              <a:t>days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Fritz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Have</a:t>
            </a:r>
            <a:r>
              <a:rPr lang="pt-BR" sz="2400" b="1" dirty="0" smtClean="0"/>
              <a:t> a </a:t>
            </a:r>
            <a:r>
              <a:rPr lang="pt-BR" sz="2400" b="1" dirty="0" err="1" smtClean="0"/>
              <a:t>nice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trip</a:t>
            </a:r>
            <a:r>
              <a:rPr lang="pt-BR" sz="2400" b="1" dirty="0" smtClean="0"/>
              <a:t>!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Karim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Thanks</a:t>
            </a:r>
            <a:r>
              <a:rPr lang="pt-BR" sz="2400" b="1" dirty="0" smtClean="0"/>
              <a:t> a </a:t>
            </a:r>
            <a:r>
              <a:rPr lang="pt-BR" sz="2400" b="1" dirty="0" err="1" smtClean="0"/>
              <a:t>lot</a:t>
            </a:r>
            <a:r>
              <a:rPr lang="pt-BR" sz="2400" b="1" dirty="0" smtClean="0"/>
              <a:t>.”</a:t>
            </a:r>
            <a:endParaRPr lang="pt-BR" sz="2400" b="1" dirty="0" smtClean="0"/>
          </a:p>
          <a:p>
            <a:pPr marL="137160" lvl="0" indent="0">
              <a:buSzPct val="100000"/>
              <a:buNone/>
            </a:pPr>
            <a:endParaRPr lang="pt-BR" sz="2000" b="1" dirty="0" smtClean="0"/>
          </a:p>
          <a:p>
            <a:pPr marL="137160" lvl="0" indent="0">
              <a:buSzPct val="100000"/>
              <a:buNone/>
            </a:pPr>
            <a:endParaRPr lang="pt-BR" sz="2000" b="1" dirty="0" smtClean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 smtClean="0">
                <a:latin typeface="Cooper Std Black"/>
              </a:rPr>
              <a:t>Book </a:t>
            </a:r>
            <a:r>
              <a:rPr lang="pt-BR" sz="4400" dirty="0" err="1" smtClean="0">
                <a:latin typeface="Cooper Std Black"/>
              </a:rPr>
              <a:t>activities</a:t>
            </a:r>
            <a:endParaRPr lang="pt-BR" sz="4400" dirty="0">
              <a:solidFill>
                <a:srgbClr val="FF0B0D"/>
              </a:solidFill>
              <a:latin typeface="Cooper Std Black" pitchFamily="18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0" y="1100626"/>
            <a:ext cx="9144000" cy="5757374"/>
          </a:xfrm>
        </p:spPr>
        <p:txBody>
          <a:bodyPr>
            <a:normAutofit/>
          </a:bodyPr>
          <a:lstStyle/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6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pt-BR" sz="4400" dirty="0">
                <a:latin typeface="Cooper Std Black"/>
              </a:rPr>
              <a:t> </a:t>
            </a:r>
            <a:r>
              <a:rPr lang="pt-BR" sz="4400" dirty="0" err="1" smtClean="0">
                <a:solidFill>
                  <a:srgbClr val="FF0000"/>
                </a:solidFill>
                <a:latin typeface="Cooper Std Black"/>
              </a:rPr>
              <a:t>Activities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 (Page 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95</a:t>
            </a:r>
            <a:r>
              <a:rPr lang="pt-BR" sz="4400" dirty="0" smtClean="0">
                <a:solidFill>
                  <a:srgbClr val="FF0000"/>
                </a:solidFill>
                <a:latin typeface="Cooper Std Black"/>
              </a:rPr>
              <a:t>)</a:t>
            </a:r>
            <a:endParaRPr lang="pt-BR" sz="4400" dirty="0">
              <a:solidFill>
                <a:srgbClr val="FF0B0D"/>
              </a:solidFill>
              <a:latin typeface="Cooper Std Black" pitchFamily="18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0" y="1100626"/>
            <a:ext cx="9144000" cy="5757374"/>
          </a:xfrm>
        </p:spPr>
        <p:txBody>
          <a:bodyPr>
            <a:normAutofit/>
          </a:bodyPr>
          <a:lstStyle/>
          <a:p>
            <a:pPr marL="137160" lvl="0" indent="0">
              <a:buSzPct val="100000"/>
              <a:buNone/>
            </a:pPr>
            <a:r>
              <a:rPr lang="pt-BR" sz="2400" b="1" dirty="0" smtClean="0"/>
              <a:t>“</a:t>
            </a:r>
            <a:r>
              <a:rPr lang="pt-BR" sz="2400" b="1" dirty="0" smtClean="0">
                <a:solidFill>
                  <a:srgbClr val="FF0000"/>
                </a:solidFill>
              </a:rPr>
              <a:t>Violet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Hi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Dandara</a:t>
            </a:r>
            <a:r>
              <a:rPr lang="pt-BR" sz="2400" b="1" dirty="0" smtClean="0"/>
              <a:t>, Violet </a:t>
            </a:r>
            <a:r>
              <a:rPr lang="pt-BR" sz="2400" b="1" dirty="0" err="1" smtClean="0"/>
              <a:t>speaking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Dandara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Hi</a:t>
            </a:r>
            <a:r>
              <a:rPr lang="pt-BR" sz="2400" b="1" dirty="0"/>
              <a:t>!</a:t>
            </a:r>
            <a:endParaRPr lang="pt-BR" sz="2400" b="1" dirty="0" smtClean="0"/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V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What</a:t>
            </a:r>
            <a:r>
              <a:rPr lang="pt-BR" sz="2400" b="1" dirty="0" smtClean="0"/>
              <a:t> are </a:t>
            </a:r>
            <a:r>
              <a:rPr lang="pt-BR" sz="2400" b="1" dirty="0" err="1" smtClean="0"/>
              <a:t>you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doing</a:t>
            </a:r>
            <a:r>
              <a:rPr lang="pt-BR" sz="2400" b="1" dirty="0" smtClean="0"/>
              <a:t>?</a:t>
            </a:r>
          </a:p>
          <a:p>
            <a:pPr marL="137160" lvl="0" indent="0">
              <a:buSzPct val="100000"/>
              <a:buNone/>
            </a:pPr>
            <a:r>
              <a:rPr lang="pt-BR" sz="2400" b="1" dirty="0">
                <a:solidFill>
                  <a:srgbClr val="FF0000"/>
                </a:solidFill>
              </a:rPr>
              <a:t>D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am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watching</a:t>
            </a:r>
            <a:r>
              <a:rPr lang="pt-BR" sz="2400" b="1" dirty="0" smtClean="0"/>
              <a:t> TV.</a:t>
            </a:r>
          </a:p>
          <a:p>
            <a:pPr marL="137160" lvl="0" indent="0">
              <a:buSzPct val="100000"/>
              <a:buNone/>
            </a:pPr>
            <a:r>
              <a:rPr lang="pt-BR" sz="2400" b="1" dirty="0">
                <a:solidFill>
                  <a:srgbClr val="FF0000"/>
                </a:solidFill>
              </a:rPr>
              <a:t>V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Let’s</a:t>
            </a:r>
            <a:r>
              <a:rPr lang="pt-BR" sz="2400" b="1" dirty="0" smtClean="0"/>
              <a:t> go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movies</a:t>
            </a:r>
            <a:r>
              <a:rPr lang="pt-BR" sz="2400" b="1" dirty="0" smtClean="0"/>
              <a:t>. </a:t>
            </a:r>
          </a:p>
          <a:p>
            <a:pPr marL="137160" lvl="0" indent="0">
              <a:buSzPct val="100000"/>
              <a:buNone/>
            </a:pPr>
            <a:r>
              <a:rPr lang="pt-BR" sz="2400" b="1" dirty="0">
                <a:solidFill>
                  <a:srgbClr val="FF0000"/>
                </a:solidFill>
              </a:rPr>
              <a:t>D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Good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idea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>
                <a:solidFill>
                  <a:srgbClr val="FF0000"/>
                </a:solidFill>
              </a:rPr>
              <a:t>V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Let’s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see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Muppets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most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wanted</a:t>
            </a:r>
            <a:r>
              <a:rPr lang="pt-BR" sz="2400" b="1" dirty="0" smtClean="0"/>
              <a:t>.</a:t>
            </a:r>
          </a:p>
          <a:p>
            <a:pPr marL="137160" lvl="0" indent="0">
              <a:buSzPct val="100000"/>
              <a:buNone/>
            </a:pPr>
            <a:r>
              <a:rPr lang="pt-BR" sz="2400" b="1" dirty="0">
                <a:solidFill>
                  <a:srgbClr val="FF0000"/>
                </a:solidFill>
              </a:rPr>
              <a:t>D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don’t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like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Muppets</a:t>
            </a:r>
            <a:r>
              <a:rPr lang="pt-BR" sz="2400" b="1" dirty="0" smtClean="0"/>
              <a:t>. </a:t>
            </a:r>
            <a:r>
              <a:rPr lang="pt-BR" sz="2400" b="1" dirty="0" err="1" smtClean="0"/>
              <a:t>I’d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like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see</a:t>
            </a:r>
            <a:r>
              <a:rPr lang="pt-BR" sz="2400" b="1" dirty="0" smtClean="0"/>
              <a:t> a </a:t>
            </a:r>
            <a:r>
              <a:rPr lang="pt-BR" sz="2400" b="1" dirty="0" err="1" smtClean="0"/>
              <a:t>film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about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animals</a:t>
            </a:r>
            <a:r>
              <a:rPr lang="pt-BR" sz="2400" b="1" dirty="0" smtClean="0"/>
              <a:t>. I </a:t>
            </a:r>
            <a:r>
              <a:rPr lang="pt-BR" sz="2400" b="1" dirty="0" err="1" smtClean="0"/>
              <a:t>love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them</a:t>
            </a:r>
            <a:r>
              <a:rPr lang="pt-BR" sz="2400" b="1" dirty="0" smtClean="0"/>
              <a:t>.</a:t>
            </a:r>
            <a:endParaRPr lang="pt-BR" sz="2400" b="1" dirty="0" smtClean="0"/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V</a:t>
            </a:r>
            <a:r>
              <a:rPr lang="pt-BR" sz="2400" b="1" dirty="0" smtClean="0"/>
              <a:t>: Oh! </a:t>
            </a:r>
            <a:r>
              <a:rPr lang="pt-BR" sz="2400" b="1" dirty="0" err="1" smtClean="0"/>
              <a:t>So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let’s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see</a:t>
            </a:r>
            <a:r>
              <a:rPr lang="pt-BR" sz="2400" b="1" dirty="0" smtClean="0"/>
              <a:t> Rio 2.</a:t>
            </a:r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</a:t>
            </a:r>
            <a:r>
              <a:rPr lang="pt-BR" sz="2400" b="1" dirty="0" smtClean="0"/>
              <a:t>: I </a:t>
            </a:r>
            <a:r>
              <a:rPr lang="pt-BR" sz="2400" b="1" dirty="0" err="1" smtClean="0"/>
              <a:t>saw</a:t>
            </a:r>
            <a:r>
              <a:rPr lang="pt-BR" sz="2400" b="1" dirty="0" smtClean="0"/>
              <a:t> it </a:t>
            </a:r>
            <a:r>
              <a:rPr lang="pt-BR" sz="2400" b="1" dirty="0" err="1" smtClean="0"/>
              <a:t>last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week</a:t>
            </a:r>
            <a:r>
              <a:rPr lang="pt-BR" sz="2400" b="1" dirty="0" smtClean="0"/>
              <a:t>. </a:t>
            </a:r>
            <a:r>
              <a:rPr lang="pt-BR" sz="2400" b="1" dirty="0" err="1" smtClean="0"/>
              <a:t>Let’s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see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Island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Lemurs</a:t>
            </a:r>
            <a:r>
              <a:rPr lang="pt-BR" sz="2400" b="1" dirty="0" smtClean="0"/>
              <a:t>: Madagascar.</a:t>
            </a:r>
            <a:endParaRPr lang="pt-BR" sz="2400" b="1" dirty="0" smtClean="0"/>
          </a:p>
          <a:p>
            <a:pPr marL="137160" lvl="0" indent="0"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V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That’s</a:t>
            </a:r>
            <a:r>
              <a:rPr lang="pt-BR" sz="2400" b="1" dirty="0" smtClean="0"/>
              <a:t> ok for me.”</a:t>
            </a:r>
            <a:endParaRPr lang="pt-BR" sz="2400" b="1" dirty="0" smtClean="0"/>
          </a:p>
          <a:p>
            <a:pPr marL="137160" lvl="0" indent="0">
              <a:buSzPct val="100000"/>
              <a:buNone/>
            </a:pPr>
            <a:endParaRPr lang="pt-BR" sz="2000" b="1" dirty="0" smtClean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b="1" u="sng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  <a:p>
            <a:pPr lvl="0">
              <a:buSzPct val="100000"/>
              <a:buFont typeface="Wingdings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8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That’s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for </a:t>
            </a:r>
            <a:r>
              <a:rPr lang="pt-BR" dirty="0" err="1" smtClean="0"/>
              <a:t>today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Homework</a:t>
            </a:r>
            <a:r>
              <a:rPr lang="pt-BR" dirty="0" smtClean="0"/>
              <a:t>: </a:t>
            </a:r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</a:t>
            </a:r>
            <a:r>
              <a:rPr lang="pt-BR" dirty="0" err="1" smtClean="0"/>
              <a:t>Pages</a:t>
            </a:r>
            <a:r>
              <a:rPr lang="pt-BR" dirty="0" smtClean="0"/>
              <a:t> </a:t>
            </a:r>
            <a:r>
              <a:rPr lang="pt-BR" dirty="0" smtClean="0"/>
              <a:t>94 (nº 10) e 90 </a:t>
            </a:r>
            <a:r>
              <a:rPr lang="pt-BR" dirty="0" smtClean="0"/>
              <a:t>(nº </a:t>
            </a:r>
            <a:r>
              <a:rPr lang="pt-BR" dirty="0"/>
              <a:t>4</a:t>
            </a:r>
            <a:r>
              <a:rPr lang="pt-BR" dirty="0" smtClean="0"/>
              <a:t>)</a:t>
            </a:r>
            <a:endParaRPr lang="pt-BR" dirty="0" smtClean="0"/>
          </a:p>
          <a:p>
            <a:pPr marL="137160" indent="0">
              <a:buNone/>
            </a:pPr>
            <a:endParaRPr lang="pt-BR" dirty="0"/>
          </a:p>
        </p:txBody>
      </p:sp>
      <p:pic>
        <p:nvPicPr>
          <p:cNvPr id="4" name="Imagem 3" descr="Resultado de imagem para darth vader joinh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1656183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351</Words>
  <Application>Microsoft Office PowerPoint</Application>
  <PresentationFormat>Apresentação na tela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Ápice</vt:lpstr>
      <vt:lpstr>School Práxis Flamboyant Teacher: Julia Ortiz   5th Grade   07/08/2020</vt:lpstr>
      <vt:lpstr>     </vt:lpstr>
      <vt:lpstr>TRAVELING ON VACATION</vt:lpstr>
      <vt:lpstr> WEATHER</vt:lpstr>
      <vt:lpstr>How is the weather today?</vt:lpstr>
      <vt:lpstr> Activities (Page 87)</vt:lpstr>
      <vt:lpstr>Book activities</vt:lpstr>
      <vt:lpstr> Activities (Page 95)</vt:lpstr>
      <vt:lpstr>That’s all for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Práxis Flamboyant Teacher: Julia Ortiz   5th Grade:  Seasons of the year; Clothes.</dc:title>
  <dc:creator>Julia Ortiz</dc:creator>
  <cp:lastModifiedBy>Julia Ortiz</cp:lastModifiedBy>
  <cp:revision>26</cp:revision>
  <dcterms:created xsi:type="dcterms:W3CDTF">2020-04-24T01:18:30Z</dcterms:created>
  <dcterms:modified xsi:type="dcterms:W3CDTF">2020-08-07T01:16:58Z</dcterms:modified>
</cp:coreProperties>
</file>