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7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91" r:id="rId16"/>
    <p:sldId id="292" r:id="rId17"/>
    <p:sldId id="293" r:id="rId18"/>
    <p:sldId id="290" r:id="rId19"/>
    <p:sldId id="276" r:id="rId2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76" autoAdjust="0"/>
    <p:restoredTop sz="97865" autoAdjust="0"/>
  </p:normalViewPr>
  <p:slideViewPr>
    <p:cSldViewPr>
      <p:cViewPr>
        <p:scale>
          <a:sx n="80" d="100"/>
          <a:sy n="80" d="100"/>
        </p:scale>
        <p:origin x="-858" y="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2E0FB-C39D-4042-814A-3E39D64D571A}" type="datetimeFigureOut">
              <a:rPr lang="pt-BR" smtClean="0"/>
              <a:t>09/05/2020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AAB9A-48DA-4E9F-8515-E3FE678E6599}" type="slidenum">
              <a:rPr lang="pt-BR" smtClean="0"/>
              <a:t>‹nº›</a:t>
            </a:fld>
            <a:endParaRPr lang="pt-BR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2E0FB-C39D-4042-814A-3E39D64D571A}" type="datetimeFigureOut">
              <a:rPr lang="pt-BR" smtClean="0"/>
              <a:t>09/05/2020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AAB9A-48DA-4E9F-8515-E3FE678E6599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2E0FB-C39D-4042-814A-3E39D64D571A}" type="datetimeFigureOut">
              <a:rPr lang="pt-BR" smtClean="0"/>
              <a:t>09/05/2020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AAB9A-48DA-4E9F-8515-E3FE678E6599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2E0FB-C39D-4042-814A-3E39D64D571A}" type="datetimeFigureOut">
              <a:rPr lang="pt-BR" smtClean="0"/>
              <a:t>09/05/2020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AAB9A-48DA-4E9F-8515-E3FE678E6599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2E0FB-C39D-4042-814A-3E39D64D571A}" type="datetimeFigureOut">
              <a:rPr lang="pt-BR" smtClean="0"/>
              <a:t>09/05/2020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325AAB9A-48DA-4E9F-8515-E3FE678E6599}" type="slidenum">
              <a:rPr lang="pt-BR" smtClean="0"/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2E0FB-C39D-4042-814A-3E39D64D571A}" type="datetimeFigureOut">
              <a:rPr lang="pt-BR" smtClean="0"/>
              <a:t>09/05/2020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AAB9A-48DA-4E9F-8515-E3FE678E6599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2E0FB-C39D-4042-814A-3E39D64D571A}" type="datetimeFigureOut">
              <a:rPr lang="pt-BR" smtClean="0"/>
              <a:t>09/05/2020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AAB9A-48DA-4E9F-8515-E3FE678E6599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2E0FB-C39D-4042-814A-3E39D64D571A}" type="datetimeFigureOut">
              <a:rPr lang="pt-BR" smtClean="0"/>
              <a:t>09/05/2020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AAB9A-48DA-4E9F-8515-E3FE678E6599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2E0FB-C39D-4042-814A-3E39D64D571A}" type="datetimeFigureOut">
              <a:rPr lang="pt-BR" smtClean="0"/>
              <a:t>09/05/2020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AAB9A-48DA-4E9F-8515-E3FE678E6599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2E0FB-C39D-4042-814A-3E39D64D571A}" type="datetimeFigureOut">
              <a:rPr lang="pt-BR" smtClean="0"/>
              <a:t>09/05/2020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AAB9A-48DA-4E9F-8515-E3FE678E6599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pt-BR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Clique no ícone para adicionar uma imagem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2E0FB-C39D-4042-814A-3E39D64D571A}" type="datetimeFigureOut">
              <a:rPr lang="pt-BR" smtClean="0"/>
              <a:t>09/05/2020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AAB9A-48DA-4E9F-8515-E3FE678E6599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322E0FB-C39D-4042-814A-3E39D64D571A}" type="datetimeFigureOut">
              <a:rPr lang="pt-BR" smtClean="0"/>
              <a:t>09/05/2020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25AAB9A-48DA-4E9F-8515-E3FE678E6599}" type="slidenum">
              <a:rPr lang="pt-BR" smtClean="0"/>
              <a:t>‹nº›</a:t>
            </a:fld>
            <a:endParaRPr lang="pt-B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66730"/>
          </a:xfrm>
        </p:spPr>
        <p:txBody>
          <a:bodyPr>
            <a:normAutofit/>
          </a:bodyPr>
          <a:lstStyle/>
          <a:p>
            <a:r>
              <a:rPr lang="pt-BR" dirty="0" err="1" smtClean="0"/>
              <a:t>School</a:t>
            </a:r>
            <a:r>
              <a:rPr lang="pt-BR" dirty="0" smtClean="0"/>
              <a:t> Práxis Flamboyant</a:t>
            </a:r>
            <a:br>
              <a:rPr lang="pt-BR" dirty="0" smtClean="0"/>
            </a:br>
            <a:r>
              <a:rPr lang="pt-BR" dirty="0" err="1" smtClean="0"/>
              <a:t>Teacher</a:t>
            </a:r>
            <a:r>
              <a:rPr lang="pt-BR" dirty="0" smtClean="0"/>
              <a:t>: Julia Ortiz</a:t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5th Grade:</a:t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Wild </a:t>
            </a:r>
            <a:r>
              <a:rPr lang="pt-BR" dirty="0" err="1" smtClean="0"/>
              <a:t>animals</a:t>
            </a:r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6" name="Estrela de 5 pontas 5"/>
          <p:cNvSpPr/>
          <p:nvPr/>
        </p:nvSpPr>
        <p:spPr>
          <a:xfrm>
            <a:off x="2123728" y="2496043"/>
            <a:ext cx="605172" cy="50405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strela de 5 pontas 6"/>
          <p:cNvSpPr/>
          <p:nvPr/>
        </p:nvSpPr>
        <p:spPr>
          <a:xfrm>
            <a:off x="4117368" y="2496043"/>
            <a:ext cx="605172" cy="50405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strela de 5 pontas 7"/>
          <p:cNvSpPr/>
          <p:nvPr/>
        </p:nvSpPr>
        <p:spPr>
          <a:xfrm>
            <a:off x="3203848" y="2496043"/>
            <a:ext cx="605172" cy="50405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strela de 5 pontas 8"/>
          <p:cNvSpPr/>
          <p:nvPr/>
        </p:nvSpPr>
        <p:spPr>
          <a:xfrm>
            <a:off x="5185078" y="2496043"/>
            <a:ext cx="605172" cy="50405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strela de 5 pontas 10"/>
          <p:cNvSpPr/>
          <p:nvPr/>
        </p:nvSpPr>
        <p:spPr>
          <a:xfrm>
            <a:off x="6433942" y="2496043"/>
            <a:ext cx="605172" cy="50405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35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pt-BR" sz="4400" dirty="0">
                <a:latin typeface="Cooper Std Black"/>
              </a:rPr>
              <a:t> </a:t>
            </a:r>
            <a:r>
              <a:rPr lang="pt-BR" sz="4400" dirty="0" smtClean="0">
                <a:solidFill>
                  <a:srgbClr val="FF0000"/>
                </a:solidFill>
                <a:latin typeface="Cooper Std Black"/>
              </a:rPr>
              <a:t>Wild </a:t>
            </a:r>
            <a:r>
              <a:rPr lang="pt-BR" sz="4400" dirty="0" err="1" smtClean="0">
                <a:solidFill>
                  <a:srgbClr val="FF0000"/>
                </a:solidFill>
                <a:latin typeface="Cooper Std Black"/>
              </a:rPr>
              <a:t>Animals</a:t>
            </a:r>
            <a:endParaRPr lang="pt-BR" sz="4400" dirty="0">
              <a:solidFill>
                <a:srgbClr val="FF0B0D"/>
              </a:solidFill>
              <a:latin typeface="Cooper Std Black" pitchFamily="18"/>
            </a:endParaRPr>
          </a:p>
        </p:txBody>
      </p:sp>
      <p:sp>
        <p:nvSpPr>
          <p:cNvPr id="4" name="Espaço Reservado para Conteúdo 5"/>
          <p:cNvSpPr txBox="1">
            <a:spLocks noGrp="1"/>
          </p:cNvSpPr>
          <p:nvPr>
            <p:ph idx="1"/>
          </p:nvPr>
        </p:nvSpPr>
        <p:spPr>
          <a:xfrm>
            <a:off x="0" y="1100626"/>
            <a:ext cx="9144000" cy="3984562"/>
          </a:xfrm>
        </p:spPr>
        <p:txBody>
          <a:bodyPr/>
          <a:lstStyle/>
          <a:p>
            <a:pPr lvl="0">
              <a:buSzPct val="100000"/>
              <a:buFont typeface="Wingdings"/>
              <a:buChar char="Ø"/>
            </a:pPr>
            <a:r>
              <a:rPr lang="pt-BR" dirty="0" err="1"/>
              <a:t>What</a:t>
            </a:r>
            <a:r>
              <a:rPr lang="pt-BR" dirty="0"/>
              <a:t> </a:t>
            </a:r>
            <a:r>
              <a:rPr lang="pt-BR" dirty="0" err="1"/>
              <a:t>is</a:t>
            </a:r>
            <a:r>
              <a:rPr lang="pt-BR" dirty="0"/>
              <a:t> </a:t>
            </a:r>
            <a:r>
              <a:rPr lang="pt-BR" dirty="0" err="1"/>
              <a:t>this</a:t>
            </a:r>
            <a:r>
              <a:rPr lang="pt-BR" dirty="0"/>
              <a:t>?</a:t>
            </a:r>
          </a:p>
          <a:p>
            <a:pPr lvl="0">
              <a:buSzPct val="100000"/>
              <a:buFont typeface="Wingdings"/>
              <a:buChar char="Ø"/>
            </a:pPr>
            <a:endParaRPr lang="pt-BR" dirty="0"/>
          </a:p>
          <a:p>
            <a:pPr lvl="0">
              <a:buSzPct val="100000"/>
              <a:buFont typeface="Wingdings"/>
              <a:buChar char="Ø"/>
            </a:pPr>
            <a:endParaRPr lang="pt-BR" dirty="0"/>
          </a:p>
          <a:p>
            <a:pPr lvl="0">
              <a:buSzPct val="100000"/>
              <a:buFont typeface="Wingdings"/>
              <a:buChar char="Ø"/>
            </a:pPr>
            <a:endParaRPr lang="pt-BR" dirty="0"/>
          </a:p>
          <a:p>
            <a:pPr lvl="0">
              <a:buSzPct val="100000"/>
              <a:buFont typeface="Wingdings"/>
              <a:buChar char="Ø"/>
            </a:pPr>
            <a:endParaRPr lang="pt-BR" dirty="0"/>
          </a:p>
        </p:txBody>
      </p:sp>
      <p:sp>
        <p:nvSpPr>
          <p:cNvPr id="5" name="CaixaDeTexto 7"/>
          <p:cNvSpPr txBox="1"/>
          <p:nvPr/>
        </p:nvSpPr>
        <p:spPr>
          <a:xfrm>
            <a:off x="1619672" y="4784379"/>
            <a:ext cx="5819243" cy="1292662"/>
          </a:xfrm>
          <a:prstGeom prst="rect">
            <a:avLst/>
          </a:prstGeom>
          <a:noFill/>
          <a:ln w="9528">
            <a:solidFill>
              <a:srgbClr val="FFFFFF"/>
            </a:solidFill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000" b="1" i="0" u="none" strike="noStrike" kern="1200" cap="none" spc="0" baseline="0" dirty="0" err="1">
                <a:solidFill>
                  <a:srgbClr val="FFFF00"/>
                </a:solidFill>
                <a:uFillTx/>
                <a:latin typeface="Franklin Gothic Book" pitchFamily="34"/>
              </a:rPr>
              <a:t>Very</a:t>
            </a:r>
            <a:r>
              <a:rPr lang="pt-BR" sz="2000" b="1" i="0" u="none" strike="noStrike" kern="1200" cap="none" spc="0" baseline="0" dirty="0">
                <a:solidFill>
                  <a:srgbClr val="FFFF00"/>
                </a:solidFill>
                <a:uFillTx/>
                <a:latin typeface="Franklin Gothic Book" pitchFamily="34"/>
              </a:rPr>
              <a:t>  </a:t>
            </a:r>
            <a:r>
              <a:rPr lang="pt-BR" sz="2000" b="1" i="0" u="none" strike="noStrike" kern="1200" cap="none" spc="0" baseline="0" dirty="0" err="1">
                <a:solidFill>
                  <a:srgbClr val="FFFF00"/>
                </a:solidFill>
                <a:uFillTx/>
                <a:latin typeface="Franklin Gothic Book" pitchFamily="34"/>
              </a:rPr>
              <a:t>good</a:t>
            </a:r>
            <a:r>
              <a:rPr lang="pt-BR" sz="2000" b="1" i="0" u="none" strike="noStrike" kern="1200" cap="none" spc="0" baseline="0" dirty="0">
                <a:solidFill>
                  <a:srgbClr val="FFFF00"/>
                </a:solidFill>
                <a:uFillTx/>
                <a:latin typeface="Franklin Gothic Book" pitchFamily="34"/>
              </a:rPr>
              <a:t>! </a:t>
            </a:r>
            <a:r>
              <a:rPr lang="pt-BR" sz="2000" b="1" i="0" u="none" strike="noStrike" kern="1200" cap="none" spc="0" baseline="0" dirty="0" err="1">
                <a:solidFill>
                  <a:srgbClr val="FFFF00"/>
                </a:solidFill>
                <a:uFillTx/>
                <a:latin typeface="Franklin Gothic Book" pitchFamily="34"/>
              </a:rPr>
              <a:t>This</a:t>
            </a:r>
            <a:r>
              <a:rPr lang="pt-BR" sz="2000" b="1" i="0" u="none" strike="noStrike" kern="1200" cap="none" spc="0" baseline="0" dirty="0">
                <a:solidFill>
                  <a:srgbClr val="FFFF00"/>
                </a:solidFill>
                <a:uFillTx/>
                <a:latin typeface="Franklin Gothic Book" pitchFamily="34"/>
              </a:rPr>
              <a:t> </a:t>
            </a:r>
            <a:r>
              <a:rPr lang="pt-BR" sz="2000" b="1" i="0" u="none" strike="noStrike" kern="1200" cap="none" spc="0" baseline="0" dirty="0" err="1">
                <a:solidFill>
                  <a:srgbClr val="FFFF00"/>
                </a:solidFill>
                <a:uFillTx/>
                <a:latin typeface="Franklin Gothic Book" pitchFamily="34"/>
              </a:rPr>
              <a:t>is</a:t>
            </a:r>
            <a:r>
              <a:rPr lang="pt-BR" sz="2000" b="1" i="0" u="none" strike="noStrike" kern="1200" cap="none" spc="0" baseline="0" dirty="0">
                <a:solidFill>
                  <a:srgbClr val="FFFF00"/>
                </a:solidFill>
                <a:uFillTx/>
                <a:latin typeface="Franklin Gothic Book" pitchFamily="34"/>
              </a:rPr>
              <a:t>  </a:t>
            </a:r>
            <a:r>
              <a:rPr lang="pt-BR" sz="2000" b="1" i="0" u="none" strike="noStrike" kern="1200" cap="none" spc="0" baseline="0" dirty="0" smtClean="0">
                <a:solidFill>
                  <a:srgbClr val="FFFF00"/>
                </a:solidFill>
                <a:uFillTx/>
                <a:latin typeface="Franklin Gothic Book" pitchFamily="34"/>
              </a:rPr>
              <a:t>a   </a:t>
            </a:r>
            <a:r>
              <a:rPr lang="pt-BR" sz="6000" u="sng" kern="0" dirty="0" err="1" smtClean="0">
                <a:solidFill>
                  <a:srgbClr val="FF0000"/>
                </a:solidFill>
                <a:latin typeface="MamaeQueNosFaz" pitchFamily="34"/>
              </a:rPr>
              <a:t>Giraffe</a:t>
            </a:r>
            <a:endParaRPr lang="pt-BR" sz="6000" b="0" i="0" u="sng" strike="noStrike" kern="1200" cap="none" spc="0" baseline="0" dirty="0">
              <a:solidFill>
                <a:srgbClr val="FF0000"/>
              </a:solidFill>
              <a:uFillTx/>
              <a:latin typeface="MamaeQueNosFaz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628800"/>
            <a:ext cx="5245031" cy="2970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479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pt-BR" sz="4400" dirty="0">
                <a:latin typeface="Cooper Std Black"/>
              </a:rPr>
              <a:t> </a:t>
            </a:r>
            <a:r>
              <a:rPr lang="pt-BR" sz="4400" dirty="0" smtClean="0">
                <a:solidFill>
                  <a:srgbClr val="FF0000"/>
                </a:solidFill>
                <a:latin typeface="Cooper Std Black"/>
              </a:rPr>
              <a:t>Wild </a:t>
            </a:r>
            <a:r>
              <a:rPr lang="pt-BR" sz="4400" dirty="0" err="1" smtClean="0">
                <a:solidFill>
                  <a:srgbClr val="FF0000"/>
                </a:solidFill>
                <a:latin typeface="Cooper Std Black"/>
              </a:rPr>
              <a:t>Animals</a:t>
            </a:r>
            <a:endParaRPr lang="pt-BR" sz="4400" dirty="0">
              <a:solidFill>
                <a:srgbClr val="FF0B0D"/>
              </a:solidFill>
              <a:latin typeface="Cooper Std Black" pitchFamily="18"/>
            </a:endParaRPr>
          </a:p>
        </p:txBody>
      </p:sp>
      <p:sp>
        <p:nvSpPr>
          <p:cNvPr id="4" name="Espaço Reservado para Conteúdo 5"/>
          <p:cNvSpPr txBox="1">
            <a:spLocks noGrp="1"/>
          </p:cNvSpPr>
          <p:nvPr>
            <p:ph idx="1"/>
          </p:nvPr>
        </p:nvSpPr>
        <p:spPr>
          <a:xfrm>
            <a:off x="0" y="1100626"/>
            <a:ext cx="9144000" cy="3984562"/>
          </a:xfrm>
        </p:spPr>
        <p:txBody>
          <a:bodyPr/>
          <a:lstStyle/>
          <a:p>
            <a:pPr lvl="0">
              <a:buSzPct val="100000"/>
              <a:buFont typeface="Wingdings"/>
              <a:buChar char="Ø"/>
            </a:pPr>
            <a:r>
              <a:rPr lang="pt-BR" dirty="0" err="1"/>
              <a:t>What</a:t>
            </a:r>
            <a:r>
              <a:rPr lang="pt-BR" dirty="0"/>
              <a:t> </a:t>
            </a:r>
            <a:r>
              <a:rPr lang="pt-BR" dirty="0" err="1"/>
              <a:t>is</a:t>
            </a:r>
            <a:r>
              <a:rPr lang="pt-BR" dirty="0"/>
              <a:t> </a:t>
            </a:r>
            <a:r>
              <a:rPr lang="pt-BR" dirty="0" err="1"/>
              <a:t>this</a:t>
            </a:r>
            <a:r>
              <a:rPr lang="pt-BR" dirty="0"/>
              <a:t>?</a:t>
            </a:r>
          </a:p>
          <a:p>
            <a:pPr lvl="0">
              <a:buSzPct val="100000"/>
              <a:buFont typeface="Wingdings"/>
              <a:buChar char="Ø"/>
            </a:pPr>
            <a:endParaRPr lang="pt-BR" dirty="0"/>
          </a:p>
          <a:p>
            <a:pPr lvl="0">
              <a:buSzPct val="100000"/>
              <a:buFont typeface="Wingdings"/>
              <a:buChar char="Ø"/>
            </a:pPr>
            <a:endParaRPr lang="pt-BR" dirty="0"/>
          </a:p>
          <a:p>
            <a:pPr lvl="0">
              <a:buSzPct val="100000"/>
              <a:buFont typeface="Wingdings"/>
              <a:buChar char="Ø"/>
            </a:pPr>
            <a:endParaRPr lang="pt-BR" dirty="0"/>
          </a:p>
          <a:p>
            <a:pPr lvl="0">
              <a:buSzPct val="100000"/>
              <a:buFont typeface="Wingdings"/>
              <a:buChar char="Ø"/>
            </a:pPr>
            <a:endParaRPr lang="pt-BR" dirty="0"/>
          </a:p>
        </p:txBody>
      </p:sp>
      <p:sp>
        <p:nvSpPr>
          <p:cNvPr id="5" name="CaixaDeTexto 7"/>
          <p:cNvSpPr txBox="1"/>
          <p:nvPr/>
        </p:nvSpPr>
        <p:spPr>
          <a:xfrm>
            <a:off x="1619672" y="4784379"/>
            <a:ext cx="5819243" cy="1292662"/>
          </a:xfrm>
          <a:prstGeom prst="rect">
            <a:avLst/>
          </a:prstGeom>
          <a:noFill/>
          <a:ln w="9528">
            <a:solidFill>
              <a:srgbClr val="FFFFFF"/>
            </a:solidFill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000" b="1" i="0" u="none" strike="noStrike" kern="1200" cap="none" spc="0" baseline="0" dirty="0" err="1">
                <a:solidFill>
                  <a:srgbClr val="FFFF00"/>
                </a:solidFill>
                <a:uFillTx/>
                <a:latin typeface="Franklin Gothic Book" pitchFamily="34"/>
              </a:rPr>
              <a:t>Very</a:t>
            </a:r>
            <a:r>
              <a:rPr lang="pt-BR" sz="2000" b="1" i="0" u="none" strike="noStrike" kern="1200" cap="none" spc="0" baseline="0" dirty="0">
                <a:solidFill>
                  <a:srgbClr val="FFFF00"/>
                </a:solidFill>
                <a:uFillTx/>
                <a:latin typeface="Franklin Gothic Book" pitchFamily="34"/>
              </a:rPr>
              <a:t>  </a:t>
            </a:r>
            <a:r>
              <a:rPr lang="pt-BR" sz="2000" b="1" i="0" u="none" strike="noStrike" kern="1200" cap="none" spc="0" baseline="0" dirty="0" err="1">
                <a:solidFill>
                  <a:srgbClr val="FFFF00"/>
                </a:solidFill>
                <a:uFillTx/>
                <a:latin typeface="Franklin Gothic Book" pitchFamily="34"/>
              </a:rPr>
              <a:t>good</a:t>
            </a:r>
            <a:r>
              <a:rPr lang="pt-BR" sz="2000" b="1" i="0" u="none" strike="noStrike" kern="1200" cap="none" spc="0" baseline="0" dirty="0">
                <a:solidFill>
                  <a:srgbClr val="FFFF00"/>
                </a:solidFill>
                <a:uFillTx/>
                <a:latin typeface="Franklin Gothic Book" pitchFamily="34"/>
              </a:rPr>
              <a:t>! </a:t>
            </a:r>
            <a:r>
              <a:rPr lang="pt-BR" sz="2000" b="1" i="0" u="none" strike="noStrike" kern="1200" cap="none" spc="0" baseline="0" dirty="0" err="1">
                <a:solidFill>
                  <a:srgbClr val="FFFF00"/>
                </a:solidFill>
                <a:uFillTx/>
                <a:latin typeface="Franklin Gothic Book" pitchFamily="34"/>
              </a:rPr>
              <a:t>This</a:t>
            </a:r>
            <a:r>
              <a:rPr lang="pt-BR" sz="2000" b="1" i="0" u="none" strike="noStrike" kern="1200" cap="none" spc="0" baseline="0" dirty="0">
                <a:solidFill>
                  <a:srgbClr val="FFFF00"/>
                </a:solidFill>
                <a:uFillTx/>
                <a:latin typeface="Franklin Gothic Book" pitchFamily="34"/>
              </a:rPr>
              <a:t> </a:t>
            </a:r>
            <a:r>
              <a:rPr lang="pt-BR" sz="2000" b="1" i="0" u="none" strike="noStrike" kern="1200" cap="none" spc="0" baseline="0" dirty="0" err="1">
                <a:solidFill>
                  <a:srgbClr val="FFFF00"/>
                </a:solidFill>
                <a:uFillTx/>
                <a:latin typeface="Franklin Gothic Book" pitchFamily="34"/>
              </a:rPr>
              <a:t>is</a:t>
            </a:r>
            <a:r>
              <a:rPr lang="pt-BR" sz="2000" b="1" i="0" u="none" strike="noStrike" kern="1200" cap="none" spc="0" baseline="0" dirty="0">
                <a:solidFill>
                  <a:srgbClr val="FFFF00"/>
                </a:solidFill>
                <a:uFillTx/>
                <a:latin typeface="Franklin Gothic Book" pitchFamily="34"/>
              </a:rPr>
              <a:t>  </a:t>
            </a:r>
            <a:r>
              <a:rPr lang="pt-BR" sz="2000" b="1" i="0" u="none" strike="noStrike" kern="1200" cap="none" spc="0" baseline="0" dirty="0" smtClean="0">
                <a:solidFill>
                  <a:srgbClr val="FFFF00"/>
                </a:solidFill>
                <a:uFillTx/>
                <a:latin typeface="Franklin Gothic Book" pitchFamily="34"/>
              </a:rPr>
              <a:t>a   </a:t>
            </a:r>
            <a:r>
              <a:rPr lang="pt-BR" sz="6000" u="sng" kern="0" dirty="0" err="1" smtClean="0">
                <a:solidFill>
                  <a:srgbClr val="FF0000"/>
                </a:solidFill>
                <a:latin typeface="MamaeQueNosFaz" pitchFamily="34"/>
              </a:rPr>
              <a:t>Baboon</a:t>
            </a:r>
            <a:r>
              <a:rPr lang="pt-BR" sz="6000" u="sng" kern="0" dirty="0" smtClean="0">
                <a:solidFill>
                  <a:srgbClr val="FF0000"/>
                </a:solidFill>
                <a:latin typeface="MamaeQueNosFaz" pitchFamily="34"/>
              </a:rPr>
              <a:t>.</a:t>
            </a:r>
            <a:endParaRPr lang="pt-BR" sz="6000" b="0" i="0" u="sng" strike="noStrike" kern="1200" cap="none" spc="0" baseline="0" dirty="0">
              <a:solidFill>
                <a:srgbClr val="FF0000"/>
              </a:solidFill>
              <a:uFillTx/>
              <a:latin typeface="MamaeQueNosFaz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72816"/>
            <a:ext cx="3725087" cy="2793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451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pt-BR" sz="4400" dirty="0">
                <a:latin typeface="Cooper Std Black"/>
              </a:rPr>
              <a:t> </a:t>
            </a:r>
            <a:r>
              <a:rPr lang="pt-BR" sz="4400" dirty="0" smtClean="0">
                <a:solidFill>
                  <a:srgbClr val="FF0000"/>
                </a:solidFill>
                <a:latin typeface="Cooper Std Black"/>
              </a:rPr>
              <a:t>Wild </a:t>
            </a:r>
            <a:r>
              <a:rPr lang="pt-BR" sz="4400" dirty="0" err="1" smtClean="0">
                <a:solidFill>
                  <a:srgbClr val="FF0000"/>
                </a:solidFill>
                <a:latin typeface="Cooper Std Black"/>
              </a:rPr>
              <a:t>Animals</a:t>
            </a:r>
            <a:endParaRPr lang="pt-BR" sz="4400" dirty="0">
              <a:solidFill>
                <a:srgbClr val="FF0B0D"/>
              </a:solidFill>
              <a:latin typeface="Cooper Std Black" pitchFamily="18"/>
            </a:endParaRPr>
          </a:p>
        </p:txBody>
      </p:sp>
      <p:sp>
        <p:nvSpPr>
          <p:cNvPr id="4" name="Espaço Reservado para Conteúdo 5"/>
          <p:cNvSpPr txBox="1">
            <a:spLocks noGrp="1"/>
          </p:cNvSpPr>
          <p:nvPr>
            <p:ph idx="1"/>
          </p:nvPr>
        </p:nvSpPr>
        <p:spPr>
          <a:xfrm>
            <a:off x="0" y="1100626"/>
            <a:ext cx="9144000" cy="3984562"/>
          </a:xfrm>
        </p:spPr>
        <p:txBody>
          <a:bodyPr/>
          <a:lstStyle/>
          <a:p>
            <a:pPr lvl="0">
              <a:buSzPct val="100000"/>
              <a:buFont typeface="Wingdings"/>
              <a:buChar char="Ø"/>
            </a:pPr>
            <a:r>
              <a:rPr lang="pt-BR" dirty="0" err="1"/>
              <a:t>What</a:t>
            </a:r>
            <a:r>
              <a:rPr lang="pt-BR" dirty="0"/>
              <a:t> </a:t>
            </a:r>
            <a:r>
              <a:rPr lang="pt-BR" dirty="0" err="1"/>
              <a:t>is</a:t>
            </a:r>
            <a:r>
              <a:rPr lang="pt-BR" dirty="0"/>
              <a:t> </a:t>
            </a:r>
            <a:r>
              <a:rPr lang="pt-BR" dirty="0" err="1"/>
              <a:t>this</a:t>
            </a:r>
            <a:r>
              <a:rPr lang="pt-BR" dirty="0"/>
              <a:t>?</a:t>
            </a:r>
          </a:p>
          <a:p>
            <a:pPr lvl="0">
              <a:buSzPct val="100000"/>
              <a:buFont typeface="Wingdings"/>
              <a:buChar char="Ø"/>
            </a:pPr>
            <a:endParaRPr lang="pt-BR" dirty="0"/>
          </a:p>
          <a:p>
            <a:pPr lvl="0">
              <a:buSzPct val="100000"/>
              <a:buFont typeface="Wingdings"/>
              <a:buChar char="Ø"/>
            </a:pPr>
            <a:endParaRPr lang="pt-BR" dirty="0"/>
          </a:p>
          <a:p>
            <a:pPr lvl="0">
              <a:buSzPct val="100000"/>
              <a:buFont typeface="Wingdings"/>
              <a:buChar char="Ø"/>
            </a:pPr>
            <a:endParaRPr lang="pt-BR" dirty="0"/>
          </a:p>
          <a:p>
            <a:pPr lvl="0">
              <a:buSzPct val="100000"/>
              <a:buFont typeface="Wingdings"/>
              <a:buChar char="Ø"/>
            </a:pPr>
            <a:endParaRPr lang="pt-BR" dirty="0"/>
          </a:p>
        </p:txBody>
      </p:sp>
      <p:sp>
        <p:nvSpPr>
          <p:cNvPr id="5" name="CaixaDeTexto 7"/>
          <p:cNvSpPr txBox="1"/>
          <p:nvPr/>
        </p:nvSpPr>
        <p:spPr>
          <a:xfrm>
            <a:off x="1835696" y="4581128"/>
            <a:ext cx="5819243" cy="1292662"/>
          </a:xfrm>
          <a:prstGeom prst="rect">
            <a:avLst/>
          </a:prstGeom>
          <a:noFill/>
          <a:ln w="9528">
            <a:solidFill>
              <a:srgbClr val="FFFFFF"/>
            </a:solidFill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000" b="1" i="0" u="none" strike="noStrike" kern="1200" cap="none" spc="0" baseline="0" dirty="0" err="1">
                <a:solidFill>
                  <a:srgbClr val="FFFF00"/>
                </a:solidFill>
                <a:uFillTx/>
                <a:latin typeface="Franklin Gothic Book" pitchFamily="34"/>
              </a:rPr>
              <a:t>Very</a:t>
            </a:r>
            <a:r>
              <a:rPr lang="pt-BR" sz="2000" b="1" i="0" u="none" strike="noStrike" kern="1200" cap="none" spc="0" baseline="0" dirty="0">
                <a:solidFill>
                  <a:srgbClr val="FFFF00"/>
                </a:solidFill>
                <a:uFillTx/>
                <a:latin typeface="Franklin Gothic Book" pitchFamily="34"/>
              </a:rPr>
              <a:t>  </a:t>
            </a:r>
            <a:r>
              <a:rPr lang="pt-BR" sz="2000" b="1" i="0" u="none" strike="noStrike" kern="1200" cap="none" spc="0" baseline="0" dirty="0" err="1">
                <a:solidFill>
                  <a:srgbClr val="FFFF00"/>
                </a:solidFill>
                <a:uFillTx/>
                <a:latin typeface="Franklin Gothic Book" pitchFamily="34"/>
              </a:rPr>
              <a:t>good</a:t>
            </a:r>
            <a:r>
              <a:rPr lang="pt-BR" sz="2000" b="1" i="0" u="none" strike="noStrike" kern="1200" cap="none" spc="0" baseline="0" dirty="0">
                <a:solidFill>
                  <a:srgbClr val="FFFF00"/>
                </a:solidFill>
                <a:uFillTx/>
                <a:latin typeface="Franklin Gothic Book" pitchFamily="34"/>
              </a:rPr>
              <a:t>! </a:t>
            </a:r>
            <a:r>
              <a:rPr lang="pt-BR" sz="2000" b="1" i="0" u="none" strike="noStrike" kern="1200" cap="none" spc="0" baseline="0" dirty="0" err="1">
                <a:solidFill>
                  <a:srgbClr val="FFFF00"/>
                </a:solidFill>
                <a:uFillTx/>
                <a:latin typeface="Franklin Gothic Book" pitchFamily="34"/>
              </a:rPr>
              <a:t>This</a:t>
            </a:r>
            <a:r>
              <a:rPr lang="pt-BR" sz="2000" b="1" i="0" u="none" strike="noStrike" kern="1200" cap="none" spc="0" baseline="0" dirty="0">
                <a:solidFill>
                  <a:srgbClr val="FFFF00"/>
                </a:solidFill>
                <a:uFillTx/>
                <a:latin typeface="Franklin Gothic Book" pitchFamily="34"/>
              </a:rPr>
              <a:t> </a:t>
            </a:r>
            <a:r>
              <a:rPr lang="pt-BR" sz="2000" b="1" i="0" u="none" strike="noStrike" kern="1200" cap="none" spc="0" baseline="0" dirty="0" err="1">
                <a:solidFill>
                  <a:srgbClr val="FFFF00"/>
                </a:solidFill>
                <a:uFillTx/>
                <a:latin typeface="Franklin Gothic Book" pitchFamily="34"/>
              </a:rPr>
              <a:t>is</a:t>
            </a:r>
            <a:r>
              <a:rPr lang="pt-BR" sz="2000" b="1" i="0" u="none" strike="noStrike" kern="1200" cap="none" spc="0" baseline="0" dirty="0">
                <a:solidFill>
                  <a:srgbClr val="FFFF00"/>
                </a:solidFill>
                <a:uFillTx/>
                <a:latin typeface="Franklin Gothic Book" pitchFamily="34"/>
              </a:rPr>
              <a:t>  </a:t>
            </a:r>
            <a:r>
              <a:rPr lang="pt-BR" sz="2000" b="1" i="0" u="none" strike="noStrike" kern="1200" cap="none" spc="0" baseline="0" dirty="0" smtClean="0">
                <a:solidFill>
                  <a:srgbClr val="FFFF00"/>
                </a:solidFill>
                <a:uFillTx/>
                <a:latin typeface="Franklin Gothic Book" pitchFamily="34"/>
              </a:rPr>
              <a:t>a   </a:t>
            </a:r>
            <a:r>
              <a:rPr lang="pt-BR" sz="6000" u="sng" kern="0" dirty="0" err="1" smtClean="0">
                <a:solidFill>
                  <a:srgbClr val="FF0000"/>
                </a:solidFill>
                <a:latin typeface="MamaeQueNosFaz" pitchFamily="34"/>
              </a:rPr>
              <a:t>Topi</a:t>
            </a:r>
            <a:r>
              <a:rPr lang="pt-BR" sz="6000" u="sng" kern="0" dirty="0" smtClean="0">
                <a:solidFill>
                  <a:srgbClr val="FF0000"/>
                </a:solidFill>
                <a:latin typeface="MamaeQueNosFaz" pitchFamily="34"/>
              </a:rPr>
              <a:t>.</a:t>
            </a:r>
            <a:endParaRPr lang="pt-BR" sz="6000" b="0" i="0" u="sng" strike="noStrike" kern="1200" cap="none" spc="0" baseline="0" dirty="0">
              <a:solidFill>
                <a:srgbClr val="FF0000"/>
              </a:solidFill>
              <a:uFillTx/>
              <a:latin typeface="MamaeQueNosFaz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52" y="1700808"/>
            <a:ext cx="3690281" cy="2455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917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pt-BR" sz="4400" dirty="0">
                <a:latin typeface="Cooper Std Black"/>
              </a:rPr>
              <a:t> </a:t>
            </a:r>
            <a:r>
              <a:rPr lang="pt-BR" sz="4400" dirty="0" smtClean="0">
                <a:solidFill>
                  <a:srgbClr val="FF0000"/>
                </a:solidFill>
                <a:latin typeface="Cooper Std Black"/>
              </a:rPr>
              <a:t>Wild </a:t>
            </a:r>
            <a:r>
              <a:rPr lang="pt-BR" sz="4400" dirty="0" err="1" smtClean="0">
                <a:solidFill>
                  <a:srgbClr val="FF0000"/>
                </a:solidFill>
                <a:latin typeface="Cooper Std Black"/>
              </a:rPr>
              <a:t>Animals</a:t>
            </a:r>
            <a:endParaRPr lang="pt-BR" sz="4400" dirty="0">
              <a:solidFill>
                <a:srgbClr val="FF0B0D"/>
              </a:solidFill>
              <a:latin typeface="Cooper Std Black" pitchFamily="18"/>
            </a:endParaRPr>
          </a:p>
        </p:txBody>
      </p:sp>
      <p:sp>
        <p:nvSpPr>
          <p:cNvPr id="4" name="Espaço Reservado para Conteúdo 5"/>
          <p:cNvSpPr txBox="1">
            <a:spLocks noGrp="1"/>
          </p:cNvSpPr>
          <p:nvPr>
            <p:ph idx="1"/>
          </p:nvPr>
        </p:nvSpPr>
        <p:spPr>
          <a:xfrm>
            <a:off x="0" y="1100626"/>
            <a:ext cx="9144000" cy="3984562"/>
          </a:xfrm>
        </p:spPr>
        <p:txBody>
          <a:bodyPr/>
          <a:lstStyle/>
          <a:p>
            <a:pPr lvl="0">
              <a:buSzPct val="100000"/>
              <a:buFont typeface="Wingdings"/>
              <a:buChar char="Ø"/>
            </a:pPr>
            <a:r>
              <a:rPr lang="pt-BR" dirty="0" err="1"/>
              <a:t>What</a:t>
            </a:r>
            <a:r>
              <a:rPr lang="pt-BR" dirty="0"/>
              <a:t> </a:t>
            </a:r>
            <a:r>
              <a:rPr lang="pt-BR" dirty="0" err="1"/>
              <a:t>is</a:t>
            </a:r>
            <a:r>
              <a:rPr lang="pt-BR" dirty="0"/>
              <a:t> </a:t>
            </a:r>
            <a:r>
              <a:rPr lang="pt-BR" dirty="0" err="1"/>
              <a:t>this</a:t>
            </a:r>
            <a:r>
              <a:rPr lang="pt-BR" dirty="0"/>
              <a:t>?</a:t>
            </a:r>
          </a:p>
          <a:p>
            <a:pPr lvl="0">
              <a:buSzPct val="100000"/>
              <a:buFont typeface="Wingdings"/>
              <a:buChar char="Ø"/>
            </a:pPr>
            <a:endParaRPr lang="pt-BR" dirty="0"/>
          </a:p>
          <a:p>
            <a:pPr lvl="0">
              <a:buSzPct val="100000"/>
              <a:buFont typeface="Wingdings"/>
              <a:buChar char="Ø"/>
            </a:pPr>
            <a:endParaRPr lang="pt-BR" dirty="0"/>
          </a:p>
          <a:p>
            <a:pPr lvl="0">
              <a:buSzPct val="100000"/>
              <a:buFont typeface="Wingdings"/>
              <a:buChar char="Ø"/>
            </a:pPr>
            <a:endParaRPr lang="pt-BR" dirty="0"/>
          </a:p>
          <a:p>
            <a:pPr lvl="0">
              <a:buSzPct val="100000"/>
              <a:buFont typeface="Wingdings"/>
              <a:buChar char="Ø"/>
            </a:pPr>
            <a:endParaRPr lang="pt-BR" dirty="0"/>
          </a:p>
        </p:txBody>
      </p:sp>
      <p:sp>
        <p:nvSpPr>
          <p:cNvPr id="5" name="CaixaDeTexto 7"/>
          <p:cNvSpPr txBox="1"/>
          <p:nvPr/>
        </p:nvSpPr>
        <p:spPr>
          <a:xfrm>
            <a:off x="1858378" y="4869160"/>
            <a:ext cx="5819243" cy="1292662"/>
          </a:xfrm>
          <a:prstGeom prst="rect">
            <a:avLst/>
          </a:prstGeom>
          <a:noFill/>
          <a:ln w="9528">
            <a:solidFill>
              <a:srgbClr val="FFFFFF"/>
            </a:solidFill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000" b="1" i="0" u="none" strike="noStrike" kern="1200" cap="none" spc="0" baseline="0" dirty="0" err="1">
                <a:solidFill>
                  <a:srgbClr val="FFFF00"/>
                </a:solidFill>
                <a:uFillTx/>
                <a:latin typeface="Franklin Gothic Book" pitchFamily="34"/>
              </a:rPr>
              <a:t>Very</a:t>
            </a:r>
            <a:r>
              <a:rPr lang="pt-BR" sz="2000" b="1" i="0" u="none" strike="noStrike" kern="1200" cap="none" spc="0" baseline="0" dirty="0">
                <a:solidFill>
                  <a:srgbClr val="FFFF00"/>
                </a:solidFill>
                <a:uFillTx/>
                <a:latin typeface="Franklin Gothic Book" pitchFamily="34"/>
              </a:rPr>
              <a:t>  </a:t>
            </a:r>
            <a:r>
              <a:rPr lang="pt-BR" sz="2000" b="1" i="0" u="none" strike="noStrike" kern="1200" cap="none" spc="0" baseline="0" dirty="0" err="1">
                <a:solidFill>
                  <a:srgbClr val="FFFF00"/>
                </a:solidFill>
                <a:uFillTx/>
                <a:latin typeface="Franklin Gothic Book" pitchFamily="34"/>
              </a:rPr>
              <a:t>good</a:t>
            </a:r>
            <a:r>
              <a:rPr lang="pt-BR" sz="2000" b="1" i="0" u="none" strike="noStrike" kern="1200" cap="none" spc="0" baseline="0" dirty="0">
                <a:solidFill>
                  <a:srgbClr val="FFFF00"/>
                </a:solidFill>
                <a:uFillTx/>
                <a:latin typeface="Franklin Gothic Book" pitchFamily="34"/>
              </a:rPr>
              <a:t>! </a:t>
            </a:r>
            <a:r>
              <a:rPr lang="pt-BR" sz="2000" b="1" i="0" u="none" strike="noStrike" kern="1200" cap="none" spc="0" baseline="0" dirty="0" err="1">
                <a:solidFill>
                  <a:srgbClr val="FFFF00"/>
                </a:solidFill>
                <a:uFillTx/>
                <a:latin typeface="Franklin Gothic Book" pitchFamily="34"/>
              </a:rPr>
              <a:t>This</a:t>
            </a:r>
            <a:r>
              <a:rPr lang="pt-BR" sz="2000" b="1" i="0" u="none" strike="noStrike" kern="1200" cap="none" spc="0" baseline="0" dirty="0">
                <a:solidFill>
                  <a:srgbClr val="FFFF00"/>
                </a:solidFill>
                <a:uFillTx/>
                <a:latin typeface="Franklin Gothic Book" pitchFamily="34"/>
              </a:rPr>
              <a:t> </a:t>
            </a:r>
            <a:r>
              <a:rPr lang="pt-BR" sz="2000" b="1" i="0" u="none" strike="noStrike" kern="1200" cap="none" spc="0" baseline="0" dirty="0" err="1">
                <a:solidFill>
                  <a:srgbClr val="FFFF00"/>
                </a:solidFill>
                <a:uFillTx/>
                <a:latin typeface="Franklin Gothic Book" pitchFamily="34"/>
              </a:rPr>
              <a:t>is</a:t>
            </a:r>
            <a:r>
              <a:rPr lang="pt-BR" sz="2000" b="1" i="0" u="none" strike="noStrike" kern="1200" cap="none" spc="0" baseline="0" dirty="0">
                <a:solidFill>
                  <a:srgbClr val="FFFF00"/>
                </a:solidFill>
                <a:uFillTx/>
                <a:latin typeface="Franklin Gothic Book" pitchFamily="34"/>
              </a:rPr>
              <a:t>  </a:t>
            </a:r>
            <a:r>
              <a:rPr lang="pt-BR" sz="2000" b="1" i="0" u="none" strike="noStrike" kern="1200" cap="none" spc="0" baseline="0" dirty="0" err="1" smtClean="0">
                <a:solidFill>
                  <a:srgbClr val="FFFF00"/>
                </a:solidFill>
                <a:uFillTx/>
                <a:latin typeface="Franklin Gothic Book" pitchFamily="34"/>
              </a:rPr>
              <a:t>an</a:t>
            </a:r>
            <a:r>
              <a:rPr lang="pt-BR" sz="2000" b="1" i="0" u="none" strike="noStrike" kern="1200" cap="none" spc="0" baseline="0" dirty="0" smtClean="0">
                <a:solidFill>
                  <a:srgbClr val="FFFF00"/>
                </a:solidFill>
                <a:uFillTx/>
                <a:latin typeface="Franklin Gothic Book" pitchFamily="34"/>
              </a:rPr>
              <a:t>  </a:t>
            </a:r>
            <a:r>
              <a:rPr lang="pt-BR" sz="6000" u="sng" kern="0" dirty="0" err="1" smtClean="0">
                <a:solidFill>
                  <a:srgbClr val="FF0000"/>
                </a:solidFill>
                <a:latin typeface="MamaeQueNosFaz" pitchFamily="34"/>
              </a:rPr>
              <a:t>Impala</a:t>
            </a:r>
            <a:r>
              <a:rPr lang="pt-BR" sz="6000" u="sng" kern="0" dirty="0" smtClean="0">
                <a:solidFill>
                  <a:srgbClr val="FF0000"/>
                </a:solidFill>
                <a:latin typeface="MamaeQueNosFaz" pitchFamily="34"/>
              </a:rPr>
              <a:t>.</a:t>
            </a:r>
            <a:endParaRPr lang="pt-BR" sz="6000" b="0" i="0" u="sng" strike="noStrike" kern="1200" cap="none" spc="0" baseline="0" dirty="0">
              <a:solidFill>
                <a:srgbClr val="FF0000"/>
              </a:solidFill>
              <a:uFillTx/>
              <a:latin typeface="MamaeQueNosFaz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212" y="1783899"/>
            <a:ext cx="4126210" cy="2765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71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pt-BR" sz="4400" dirty="0">
                <a:latin typeface="Cooper Std Black"/>
              </a:rPr>
              <a:t> </a:t>
            </a:r>
            <a:r>
              <a:rPr lang="pt-BR" sz="4400" dirty="0" smtClean="0">
                <a:solidFill>
                  <a:srgbClr val="FF0000"/>
                </a:solidFill>
                <a:latin typeface="Cooper Std Black"/>
              </a:rPr>
              <a:t>Wild </a:t>
            </a:r>
            <a:r>
              <a:rPr lang="pt-BR" sz="4400" dirty="0" err="1" smtClean="0">
                <a:solidFill>
                  <a:srgbClr val="FF0000"/>
                </a:solidFill>
                <a:latin typeface="Cooper Std Black"/>
              </a:rPr>
              <a:t>Animals</a:t>
            </a:r>
            <a:endParaRPr lang="pt-BR" sz="4400" dirty="0">
              <a:solidFill>
                <a:srgbClr val="FF0B0D"/>
              </a:solidFill>
              <a:latin typeface="Cooper Std Black" pitchFamily="18"/>
            </a:endParaRPr>
          </a:p>
        </p:txBody>
      </p:sp>
      <p:sp>
        <p:nvSpPr>
          <p:cNvPr id="4" name="Espaço Reservado para Conteúdo 5"/>
          <p:cNvSpPr txBox="1">
            <a:spLocks noGrp="1"/>
          </p:cNvSpPr>
          <p:nvPr>
            <p:ph idx="1"/>
          </p:nvPr>
        </p:nvSpPr>
        <p:spPr>
          <a:xfrm>
            <a:off x="0" y="1100626"/>
            <a:ext cx="9144000" cy="3984562"/>
          </a:xfrm>
        </p:spPr>
        <p:txBody>
          <a:bodyPr/>
          <a:lstStyle/>
          <a:p>
            <a:pPr lvl="0">
              <a:buSzPct val="100000"/>
              <a:buFont typeface="Wingdings"/>
              <a:buChar char="Ø"/>
            </a:pPr>
            <a:r>
              <a:rPr lang="pt-BR" dirty="0" err="1"/>
              <a:t>What</a:t>
            </a:r>
            <a:r>
              <a:rPr lang="pt-BR" dirty="0"/>
              <a:t> </a:t>
            </a:r>
            <a:r>
              <a:rPr lang="pt-BR" dirty="0" err="1"/>
              <a:t>is</a:t>
            </a:r>
            <a:r>
              <a:rPr lang="pt-BR" dirty="0"/>
              <a:t> </a:t>
            </a:r>
            <a:r>
              <a:rPr lang="pt-BR" dirty="0" err="1"/>
              <a:t>this</a:t>
            </a:r>
            <a:r>
              <a:rPr lang="pt-BR" dirty="0"/>
              <a:t>?</a:t>
            </a:r>
          </a:p>
          <a:p>
            <a:pPr lvl="0">
              <a:buSzPct val="100000"/>
              <a:buFont typeface="Wingdings"/>
              <a:buChar char="Ø"/>
            </a:pPr>
            <a:endParaRPr lang="pt-BR" dirty="0"/>
          </a:p>
          <a:p>
            <a:pPr lvl="0">
              <a:buSzPct val="100000"/>
              <a:buFont typeface="Wingdings"/>
              <a:buChar char="Ø"/>
            </a:pPr>
            <a:endParaRPr lang="pt-BR" dirty="0"/>
          </a:p>
          <a:p>
            <a:pPr lvl="0">
              <a:buSzPct val="100000"/>
              <a:buFont typeface="Wingdings"/>
              <a:buChar char="Ø"/>
            </a:pPr>
            <a:endParaRPr lang="pt-BR" dirty="0"/>
          </a:p>
          <a:p>
            <a:pPr lvl="0">
              <a:buSzPct val="100000"/>
              <a:buFont typeface="Wingdings"/>
              <a:buChar char="Ø"/>
            </a:pPr>
            <a:endParaRPr lang="pt-BR" dirty="0"/>
          </a:p>
        </p:txBody>
      </p:sp>
      <p:sp>
        <p:nvSpPr>
          <p:cNvPr id="5" name="CaixaDeTexto 7"/>
          <p:cNvSpPr txBox="1"/>
          <p:nvPr/>
        </p:nvSpPr>
        <p:spPr>
          <a:xfrm>
            <a:off x="1858378" y="4869160"/>
            <a:ext cx="5819243" cy="1292662"/>
          </a:xfrm>
          <a:prstGeom prst="rect">
            <a:avLst/>
          </a:prstGeom>
          <a:noFill/>
          <a:ln w="9528">
            <a:solidFill>
              <a:srgbClr val="FFFFFF"/>
            </a:solidFill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000" b="1" i="0" u="none" strike="noStrike" kern="1200" cap="none" spc="0" baseline="0" dirty="0" err="1">
                <a:solidFill>
                  <a:srgbClr val="FFFF00"/>
                </a:solidFill>
                <a:uFillTx/>
                <a:latin typeface="Franklin Gothic Book" pitchFamily="34"/>
              </a:rPr>
              <a:t>Very</a:t>
            </a:r>
            <a:r>
              <a:rPr lang="pt-BR" sz="2000" b="1" i="0" u="none" strike="noStrike" kern="1200" cap="none" spc="0" baseline="0" dirty="0">
                <a:solidFill>
                  <a:srgbClr val="FFFF00"/>
                </a:solidFill>
                <a:uFillTx/>
                <a:latin typeface="Franklin Gothic Book" pitchFamily="34"/>
              </a:rPr>
              <a:t>  </a:t>
            </a:r>
            <a:r>
              <a:rPr lang="pt-BR" sz="2000" b="1" i="0" u="none" strike="noStrike" kern="1200" cap="none" spc="0" baseline="0" dirty="0" err="1">
                <a:solidFill>
                  <a:srgbClr val="FFFF00"/>
                </a:solidFill>
                <a:uFillTx/>
                <a:latin typeface="Franklin Gothic Book" pitchFamily="34"/>
              </a:rPr>
              <a:t>good</a:t>
            </a:r>
            <a:r>
              <a:rPr lang="pt-BR" sz="2000" b="1" i="0" u="none" strike="noStrike" kern="1200" cap="none" spc="0" baseline="0" dirty="0">
                <a:solidFill>
                  <a:srgbClr val="FFFF00"/>
                </a:solidFill>
                <a:uFillTx/>
                <a:latin typeface="Franklin Gothic Book" pitchFamily="34"/>
              </a:rPr>
              <a:t>! </a:t>
            </a:r>
            <a:r>
              <a:rPr lang="pt-BR" sz="2000" b="1" i="0" u="none" strike="noStrike" kern="1200" cap="none" spc="0" baseline="0" dirty="0" err="1">
                <a:solidFill>
                  <a:srgbClr val="FFFF00"/>
                </a:solidFill>
                <a:uFillTx/>
                <a:latin typeface="Franklin Gothic Book" pitchFamily="34"/>
              </a:rPr>
              <a:t>This</a:t>
            </a:r>
            <a:r>
              <a:rPr lang="pt-BR" sz="2000" b="1" i="0" u="none" strike="noStrike" kern="1200" cap="none" spc="0" baseline="0" dirty="0">
                <a:solidFill>
                  <a:srgbClr val="FFFF00"/>
                </a:solidFill>
                <a:uFillTx/>
                <a:latin typeface="Franklin Gothic Book" pitchFamily="34"/>
              </a:rPr>
              <a:t> </a:t>
            </a:r>
            <a:r>
              <a:rPr lang="pt-BR" sz="2000" b="1" i="0" u="none" strike="noStrike" kern="1200" cap="none" spc="0" baseline="0" dirty="0" err="1">
                <a:solidFill>
                  <a:srgbClr val="FFFF00"/>
                </a:solidFill>
                <a:uFillTx/>
                <a:latin typeface="Franklin Gothic Book" pitchFamily="34"/>
              </a:rPr>
              <a:t>is</a:t>
            </a:r>
            <a:r>
              <a:rPr lang="pt-BR" sz="2000" b="1" i="0" u="none" strike="noStrike" kern="1200" cap="none" spc="0" baseline="0" dirty="0">
                <a:solidFill>
                  <a:srgbClr val="FFFF00"/>
                </a:solidFill>
                <a:uFillTx/>
                <a:latin typeface="Franklin Gothic Book" pitchFamily="34"/>
              </a:rPr>
              <a:t>  </a:t>
            </a:r>
            <a:r>
              <a:rPr lang="pt-BR" sz="2000" b="1" i="0" u="none" strike="noStrike" kern="1200" cap="none" spc="0" baseline="0" dirty="0" smtClean="0">
                <a:solidFill>
                  <a:srgbClr val="FFFF00"/>
                </a:solidFill>
                <a:uFillTx/>
                <a:latin typeface="Franklin Gothic Book" pitchFamily="34"/>
              </a:rPr>
              <a:t>a  </a:t>
            </a:r>
            <a:r>
              <a:rPr lang="pt-BR" sz="6000" u="sng" kern="0" dirty="0" smtClean="0">
                <a:solidFill>
                  <a:srgbClr val="FF0000"/>
                </a:solidFill>
                <a:latin typeface="MamaeQueNosFaz" pitchFamily="34"/>
              </a:rPr>
              <a:t>Wild dog.</a:t>
            </a:r>
            <a:endParaRPr lang="pt-BR" sz="6000" b="0" i="0" u="sng" strike="noStrike" kern="1200" cap="none" spc="0" baseline="0" dirty="0">
              <a:solidFill>
                <a:srgbClr val="FF0000"/>
              </a:solidFill>
              <a:uFillTx/>
              <a:latin typeface="MamaeQueNosFaz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700808"/>
            <a:ext cx="4392910" cy="2926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992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 anchorCtr="1">
            <a:normAutofit fontScale="90000"/>
          </a:bodyPr>
          <a:lstStyle/>
          <a:p>
            <a:pPr lvl="0" algn="ctr"/>
            <a:r>
              <a:rPr lang="pt-BR" sz="4400" dirty="0" smtClean="0">
                <a:solidFill>
                  <a:srgbClr val="FF0000"/>
                </a:solidFill>
                <a:latin typeface="Cooper Std Black"/>
              </a:rPr>
              <a:t>Superlative </a:t>
            </a:r>
            <a:r>
              <a:rPr lang="pt-BR" sz="4400" dirty="0" err="1" smtClean="0">
                <a:solidFill>
                  <a:srgbClr val="FF0000"/>
                </a:solidFill>
                <a:latin typeface="Cooper Std Black"/>
              </a:rPr>
              <a:t>Form</a:t>
            </a:r>
            <a:endParaRPr lang="pt-BR" sz="4400" dirty="0">
              <a:solidFill>
                <a:srgbClr val="FF0B0D"/>
              </a:solidFill>
              <a:latin typeface="Cooper Std Black" pitchFamily="18"/>
            </a:endParaRPr>
          </a:p>
        </p:txBody>
      </p:sp>
      <p:sp>
        <p:nvSpPr>
          <p:cNvPr id="4" name="Espaço Reservado para Conteúdo 5"/>
          <p:cNvSpPr txBox="1">
            <a:spLocks noGrp="1"/>
          </p:cNvSpPr>
          <p:nvPr>
            <p:ph idx="1"/>
          </p:nvPr>
        </p:nvSpPr>
        <p:spPr>
          <a:xfrm>
            <a:off x="0" y="1100626"/>
            <a:ext cx="9144000" cy="5757374"/>
          </a:xfrm>
        </p:spPr>
        <p:txBody>
          <a:bodyPr>
            <a:normAutofit fontScale="92500" lnSpcReduction="10000"/>
          </a:bodyPr>
          <a:lstStyle/>
          <a:p>
            <a:pPr lvl="0">
              <a:buSzPct val="100000"/>
              <a:buFont typeface="Wingdings" pitchFamily="2" charset="2"/>
              <a:buChar char="§"/>
            </a:pPr>
            <a:r>
              <a:rPr lang="pt-BR" b="1" dirty="0" err="1" smtClean="0"/>
              <a:t>Long</a:t>
            </a:r>
            <a:r>
              <a:rPr lang="pt-BR" b="1" dirty="0" smtClean="0"/>
              <a:t> = </a:t>
            </a:r>
            <a:r>
              <a:rPr lang="pt-BR" b="1" u="sng" dirty="0" err="1" smtClean="0">
                <a:solidFill>
                  <a:srgbClr val="FF0000"/>
                </a:solidFill>
              </a:rPr>
              <a:t>Longest</a:t>
            </a:r>
            <a:r>
              <a:rPr lang="pt-BR" b="1" dirty="0" smtClean="0"/>
              <a:t> = mais longo.</a:t>
            </a:r>
          </a:p>
          <a:p>
            <a:pPr lvl="0">
              <a:buSzPct val="100000"/>
              <a:buFont typeface="Wingdings" pitchFamily="2" charset="2"/>
              <a:buChar char="§"/>
            </a:pPr>
            <a:endParaRPr lang="pt-BR" b="1" dirty="0" smtClean="0"/>
          </a:p>
          <a:p>
            <a:pPr>
              <a:buSzPct val="100000"/>
              <a:buFont typeface="Wingdings" pitchFamily="2" charset="2"/>
              <a:buChar char="§"/>
            </a:pPr>
            <a:r>
              <a:rPr lang="pt-BR" b="1" dirty="0" smtClean="0"/>
              <a:t>Short = </a:t>
            </a:r>
            <a:r>
              <a:rPr lang="pt-BR" b="1" u="sng" dirty="0" err="1" smtClean="0">
                <a:solidFill>
                  <a:srgbClr val="FF0000"/>
                </a:solidFill>
              </a:rPr>
              <a:t>Shortest</a:t>
            </a:r>
            <a:r>
              <a:rPr lang="pt-BR" b="1" dirty="0" smtClean="0">
                <a:solidFill>
                  <a:srgbClr val="FF0000"/>
                </a:solidFill>
              </a:rPr>
              <a:t> </a:t>
            </a:r>
            <a:r>
              <a:rPr lang="pt-BR" b="1" dirty="0"/>
              <a:t>= o menor</a:t>
            </a:r>
            <a:r>
              <a:rPr lang="pt-BR" b="1" dirty="0" smtClean="0"/>
              <a:t>.</a:t>
            </a:r>
          </a:p>
          <a:p>
            <a:pPr>
              <a:buSzPct val="100000"/>
              <a:buFont typeface="Wingdings" pitchFamily="2" charset="2"/>
              <a:buChar char="§"/>
            </a:pPr>
            <a:endParaRPr lang="pt-BR" b="1" dirty="0" smtClean="0"/>
          </a:p>
          <a:p>
            <a:pPr lvl="0">
              <a:buSzPct val="100000"/>
              <a:buFont typeface="Wingdings" pitchFamily="2" charset="2"/>
              <a:buChar char="§"/>
            </a:pPr>
            <a:r>
              <a:rPr lang="pt-BR" b="1" dirty="0" smtClean="0"/>
              <a:t>Big = </a:t>
            </a:r>
            <a:r>
              <a:rPr lang="pt-BR" b="1" u="sng" dirty="0" err="1" smtClean="0">
                <a:solidFill>
                  <a:srgbClr val="FF0000"/>
                </a:solidFill>
              </a:rPr>
              <a:t>Bigest</a:t>
            </a:r>
            <a:r>
              <a:rPr lang="pt-BR" b="1" dirty="0" smtClean="0">
                <a:solidFill>
                  <a:srgbClr val="FF0000"/>
                </a:solidFill>
              </a:rPr>
              <a:t> </a:t>
            </a:r>
            <a:r>
              <a:rPr lang="pt-BR" b="1" dirty="0" smtClean="0"/>
              <a:t>= o maior.</a:t>
            </a:r>
          </a:p>
          <a:p>
            <a:pPr lvl="0">
              <a:buSzPct val="100000"/>
              <a:buFont typeface="Wingdings" pitchFamily="2" charset="2"/>
              <a:buChar char="§"/>
            </a:pPr>
            <a:endParaRPr lang="pt-BR" b="1" dirty="0" smtClean="0"/>
          </a:p>
          <a:p>
            <a:pPr lvl="0">
              <a:buSzPct val="100000"/>
              <a:buFont typeface="Wingdings" pitchFamily="2" charset="2"/>
              <a:buChar char="§"/>
            </a:pPr>
            <a:r>
              <a:rPr lang="pt-BR" b="1" dirty="0" err="1" smtClean="0"/>
              <a:t>Small</a:t>
            </a:r>
            <a:r>
              <a:rPr lang="pt-BR" b="1" dirty="0" smtClean="0"/>
              <a:t> = </a:t>
            </a:r>
            <a:r>
              <a:rPr lang="pt-BR" b="1" dirty="0" err="1" smtClean="0">
                <a:solidFill>
                  <a:srgbClr val="FF0000"/>
                </a:solidFill>
              </a:rPr>
              <a:t>Smallest</a:t>
            </a:r>
            <a:r>
              <a:rPr lang="pt-BR" b="1" dirty="0" smtClean="0">
                <a:solidFill>
                  <a:srgbClr val="FF0000"/>
                </a:solidFill>
              </a:rPr>
              <a:t> </a:t>
            </a:r>
            <a:r>
              <a:rPr lang="pt-BR" b="1" dirty="0" smtClean="0"/>
              <a:t>= o mais pequeno.</a:t>
            </a:r>
          </a:p>
          <a:p>
            <a:pPr lvl="0">
              <a:buSzPct val="100000"/>
              <a:buFont typeface="Wingdings" pitchFamily="2" charset="2"/>
              <a:buChar char="§"/>
            </a:pPr>
            <a:endParaRPr lang="pt-BR" b="1" dirty="0"/>
          </a:p>
          <a:p>
            <a:pPr lvl="0">
              <a:buSzPct val="100000"/>
              <a:buFont typeface="Wingdings" pitchFamily="2" charset="2"/>
              <a:buChar char="§"/>
            </a:pPr>
            <a:r>
              <a:rPr lang="pt-BR" b="1" dirty="0" err="1" smtClean="0"/>
              <a:t>Tall</a:t>
            </a:r>
            <a:r>
              <a:rPr lang="pt-BR" b="1" dirty="0" smtClean="0"/>
              <a:t> = </a:t>
            </a:r>
            <a:r>
              <a:rPr lang="pt-BR" b="1" u="sng" dirty="0" err="1" smtClean="0">
                <a:solidFill>
                  <a:srgbClr val="FF0000"/>
                </a:solidFill>
              </a:rPr>
              <a:t>Tallest</a:t>
            </a:r>
            <a:r>
              <a:rPr lang="pt-BR" b="1" dirty="0" smtClean="0">
                <a:solidFill>
                  <a:srgbClr val="FF0000"/>
                </a:solidFill>
              </a:rPr>
              <a:t> </a:t>
            </a:r>
            <a:r>
              <a:rPr lang="pt-BR" b="1" dirty="0" smtClean="0"/>
              <a:t>= maior.</a:t>
            </a:r>
          </a:p>
          <a:p>
            <a:pPr lvl="0">
              <a:buSzPct val="100000"/>
              <a:buFont typeface="Wingdings" pitchFamily="2" charset="2"/>
              <a:buChar char="§"/>
            </a:pPr>
            <a:endParaRPr lang="pt-BR" b="1" dirty="0"/>
          </a:p>
          <a:p>
            <a:pPr lvl="0">
              <a:buSzPct val="100000"/>
              <a:buFont typeface="Wingdings" pitchFamily="2" charset="2"/>
              <a:buChar char="§"/>
            </a:pPr>
            <a:r>
              <a:rPr lang="pt-BR" b="1" dirty="0" smtClean="0"/>
              <a:t>Heavy = </a:t>
            </a:r>
            <a:r>
              <a:rPr lang="pt-BR" b="1" u="sng" dirty="0" err="1" smtClean="0">
                <a:solidFill>
                  <a:srgbClr val="FF0000"/>
                </a:solidFill>
              </a:rPr>
              <a:t>Heaviest</a:t>
            </a:r>
            <a:r>
              <a:rPr lang="pt-BR" b="1" dirty="0" smtClean="0">
                <a:solidFill>
                  <a:srgbClr val="FF0000"/>
                </a:solidFill>
              </a:rPr>
              <a:t> </a:t>
            </a:r>
            <a:r>
              <a:rPr lang="pt-BR" b="1" dirty="0" smtClean="0"/>
              <a:t>= mais pesado.</a:t>
            </a:r>
          </a:p>
          <a:p>
            <a:pPr lvl="0">
              <a:buSzPct val="100000"/>
              <a:buFont typeface="Wingdings" pitchFamily="2" charset="2"/>
              <a:buChar char="§"/>
            </a:pPr>
            <a:endParaRPr lang="pt-BR" b="1" dirty="0"/>
          </a:p>
          <a:p>
            <a:pPr lvl="0">
              <a:buSzPct val="100000"/>
              <a:buFont typeface="Wingdings" pitchFamily="2" charset="2"/>
              <a:buChar char="§"/>
            </a:pPr>
            <a:r>
              <a:rPr lang="pt-BR" b="1" dirty="0" err="1" smtClean="0"/>
              <a:t>Thin</a:t>
            </a:r>
            <a:r>
              <a:rPr lang="pt-BR" b="1" dirty="0" smtClean="0"/>
              <a:t> = </a:t>
            </a:r>
            <a:r>
              <a:rPr lang="pt-BR" b="1" u="sng" dirty="0" err="1" smtClean="0">
                <a:solidFill>
                  <a:srgbClr val="FF0000"/>
                </a:solidFill>
              </a:rPr>
              <a:t>Thinnest</a:t>
            </a:r>
            <a:r>
              <a:rPr lang="pt-BR" b="1" dirty="0" smtClean="0">
                <a:solidFill>
                  <a:srgbClr val="FF0000"/>
                </a:solidFill>
              </a:rPr>
              <a:t> </a:t>
            </a:r>
            <a:r>
              <a:rPr lang="pt-BR" b="1" dirty="0" smtClean="0"/>
              <a:t>= mais magro.</a:t>
            </a:r>
            <a:endParaRPr lang="pt-BR" b="1" dirty="0"/>
          </a:p>
          <a:p>
            <a:pPr lvl="0">
              <a:buSzPct val="100000"/>
              <a:buFont typeface="Wingdings"/>
              <a:buChar char="Ø"/>
            </a:pPr>
            <a:endParaRPr lang="pt-BR" b="1" u="sng" dirty="0"/>
          </a:p>
          <a:p>
            <a:pPr lvl="0">
              <a:buSzPct val="100000"/>
              <a:buFont typeface="Wingdings"/>
              <a:buChar char="Ø"/>
            </a:pPr>
            <a:endParaRPr lang="pt-BR" dirty="0"/>
          </a:p>
          <a:p>
            <a:pPr lvl="0">
              <a:buSzPct val="100000"/>
              <a:buFont typeface="Wingdings"/>
              <a:buChar char="Ø"/>
            </a:pPr>
            <a:endParaRPr lang="pt-BR" dirty="0"/>
          </a:p>
          <a:p>
            <a:pPr lvl="0">
              <a:buSzPct val="100000"/>
              <a:buFont typeface="Wingdings"/>
              <a:buChar char="Ø"/>
            </a:pPr>
            <a:endParaRPr lang="pt-BR" dirty="0"/>
          </a:p>
          <a:p>
            <a:pPr lvl="0">
              <a:buSzPct val="100000"/>
              <a:buFont typeface="Wingdings"/>
              <a:buChar char="Ø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072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 anchorCtr="1">
            <a:normAutofit fontScale="90000"/>
          </a:bodyPr>
          <a:lstStyle/>
          <a:p>
            <a:pPr lvl="0" algn="ctr"/>
            <a:r>
              <a:rPr lang="pt-BR" sz="4400" dirty="0" err="1" smtClean="0">
                <a:latin typeface="Cooper Std Black"/>
              </a:rPr>
              <a:t>Food</a:t>
            </a:r>
            <a:r>
              <a:rPr lang="pt-BR" sz="4400" dirty="0" smtClean="0">
                <a:latin typeface="Cooper Std Black"/>
              </a:rPr>
              <a:t> </a:t>
            </a:r>
            <a:r>
              <a:rPr lang="pt-BR" sz="4400" dirty="0" err="1" smtClean="0">
                <a:latin typeface="Cooper Std Black"/>
              </a:rPr>
              <a:t>Chains</a:t>
            </a:r>
            <a:endParaRPr lang="pt-BR" sz="4400" dirty="0">
              <a:solidFill>
                <a:srgbClr val="FF0B0D"/>
              </a:solidFill>
              <a:latin typeface="Cooper Std Black" pitchFamily="18"/>
            </a:endParaRPr>
          </a:p>
        </p:txBody>
      </p:sp>
      <p:sp>
        <p:nvSpPr>
          <p:cNvPr id="4" name="Espaço Reservado para Conteúdo 5"/>
          <p:cNvSpPr txBox="1">
            <a:spLocks noGrp="1"/>
          </p:cNvSpPr>
          <p:nvPr>
            <p:ph idx="1"/>
          </p:nvPr>
        </p:nvSpPr>
        <p:spPr>
          <a:xfrm>
            <a:off x="0" y="1100626"/>
            <a:ext cx="9144000" cy="5757374"/>
          </a:xfrm>
        </p:spPr>
        <p:txBody>
          <a:bodyPr>
            <a:normAutofit/>
          </a:bodyPr>
          <a:lstStyle/>
          <a:p>
            <a:pPr lvl="0">
              <a:buSzPct val="100000"/>
              <a:buFont typeface="Wingdings"/>
              <a:buChar char="Ø"/>
            </a:pPr>
            <a:r>
              <a:rPr lang="pt-BR" b="1" u="sng" dirty="0" smtClean="0"/>
              <a:t>In </a:t>
            </a:r>
            <a:r>
              <a:rPr lang="pt-BR" b="1" u="sng" dirty="0" err="1" smtClean="0"/>
              <a:t>the</a:t>
            </a:r>
            <a:r>
              <a:rPr lang="pt-BR" b="1" u="sng" dirty="0" smtClean="0"/>
              <a:t> </a:t>
            </a:r>
            <a:r>
              <a:rPr lang="pt-BR" b="1" u="sng" dirty="0" err="1" smtClean="0"/>
              <a:t>chain</a:t>
            </a:r>
            <a:r>
              <a:rPr lang="pt-BR" b="1" u="sng" dirty="0" smtClean="0"/>
              <a:t> </a:t>
            </a:r>
            <a:r>
              <a:rPr lang="pt-BR" b="1" u="sng" dirty="0" err="1" smtClean="0"/>
              <a:t>food</a:t>
            </a:r>
            <a:r>
              <a:rPr lang="pt-BR" b="1" u="sng" dirty="0" smtClean="0"/>
              <a:t> </a:t>
            </a:r>
            <a:r>
              <a:rPr lang="pt-BR" b="1" u="sng" dirty="0" err="1" smtClean="0"/>
              <a:t>we</a:t>
            </a:r>
            <a:r>
              <a:rPr lang="pt-BR" b="1" u="sng" dirty="0" smtClean="0"/>
              <a:t> </a:t>
            </a:r>
            <a:r>
              <a:rPr lang="pt-BR" b="1" u="sng" dirty="0" err="1" smtClean="0"/>
              <a:t>have</a:t>
            </a:r>
            <a:r>
              <a:rPr lang="pt-BR" b="1" u="sng" dirty="0" smtClean="0"/>
              <a:t> </a:t>
            </a:r>
            <a:r>
              <a:rPr lang="pt-BR" b="1" u="sng" dirty="0" err="1" smtClean="0"/>
              <a:t>the</a:t>
            </a:r>
            <a:r>
              <a:rPr lang="pt-BR" b="1" u="sng" dirty="0" smtClean="0"/>
              <a:t>...</a:t>
            </a:r>
          </a:p>
          <a:p>
            <a:pPr marL="137160" lvl="0" indent="0">
              <a:buSzPct val="100000"/>
              <a:buNone/>
            </a:pPr>
            <a:endParaRPr lang="pt-BR" b="1" u="sng" dirty="0" smtClean="0"/>
          </a:p>
          <a:p>
            <a:pPr lvl="0">
              <a:buSzPct val="100000"/>
              <a:buFont typeface="Wingdings"/>
              <a:buChar char="Ø"/>
            </a:pPr>
            <a:r>
              <a:rPr lang="pt-BR" b="1" u="sng" dirty="0" err="1" smtClean="0">
                <a:solidFill>
                  <a:srgbClr val="00B050"/>
                </a:solidFill>
              </a:rPr>
              <a:t>Herbivore</a:t>
            </a:r>
            <a:r>
              <a:rPr lang="pt-BR" b="1" u="sng" dirty="0">
                <a:solidFill>
                  <a:srgbClr val="00B050"/>
                </a:solidFill>
              </a:rPr>
              <a:t> </a:t>
            </a:r>
            <a:r>
              <a:rPr lang="pt-BR" b="1" u="sng" dirty="0" smtClean="0"/>
              <a:t>– </a:t>
            </a:r>
            <a:r>
              <a:rPr lang="pt-BR" b="1" u="sng" dirty="0" err="1" smtClean="0"/>
              <a:t>ex</a:t>
            </a:r>
            <a:r>
              <a:rPr lang="pt-BR" b="1" u="sng" dirty="0" smtClean="0"/>
              <a:t>: </a:t>
            </a:r>
            <a:r>
              <a:rPr lang="pt-BR" b="1" u="sng" dirty="0" err="1" smtClean="0"/>
              <a:t>Giraffe</a:t>
            </a:r>
            <a:r>
              <a:rPr lang="pt-BR" b="1" u="sng" dirty="0" smtClean="0"/>
              <a:t>.</a:t>
            </a:r>
          </a:p>
          <a:p>
            <a:pPr lvl="0">
              <a:buSzPct val="100000"/>
              <a:buFont typeface="Wingdings"/>
              <a:buChar char="Ø"/>
            </a:pPr>
            <a:endParaRPr lang="pt-BR" b="1" u="sng" dirty="0" smtClean="0"/>
          </a:p>
          <a:p>
            <a:pPr lvl="0">
              <a:buSzPct val="100000"/>
              <a:buFont typeface="Wingdings"/>
              <a:buChar char="Ø"/>
            </a:pPr>
            <a:r>
              <a:rPr lang="pt-BR" b="1" u="sng" dirty="0" err="1" smtClean="0">
                <a:solidFill>
                  <a:srgbClr val="FF0000"/>
                </a:solidFill>
              </a:rPr>
              <a:t>Carnivore</a:t>
            </a:r>
            <a:r>
              <a:rPr lang="pt-BR" b="1" u="sng" dirty="0" smtClean="0">
                <a:solidFill>
                  <a:srgbClr val="FF0000"/>
                </a:solidFill>
              </a:rPr>
              <a:t> </a:t>
            </a:r>
            <a:r>
              <a:rPr lang="pt-BR" b="1" u="sng" dirty="0" smtClean="0"/>
              <a:t>– </a:t>
            </a:r>
            <a:r>
              <a:rPr lang="pt-BR" b="1" u="sng" dirty="0" err="1" smtClean="0"/>
              <a:t>ex</a:t>
            </a:r>
            <a:r>
              <a:rPr lang="pt-BR" b="1" u="sng" dirty="0" smtClean="0"/>
              <a:t>: Lion.</a:t>
            </a:r>
          </a:p>
          <a:p>
            <a:pPr lvl="0">
              <a:buSzPct val="100000"/>
              <a:buFont typeface="Wingdings"/>
              <a:buChar char="Ø"/>
            </a:pPr>
            <a:endParaRPr lang="pt-BR" b="1" u="sng" dirty="0" smtClean="0"/>
          </a:p>
          <a:p>
            <a:pPr lvl="0">
              <a:buSzPct val="100000"/>
              <a:buFont typeface="Wingdings"/>
              <a:buChar char="Ø"/>
            </a:pPr>
            <a:r>
              <a:rPr lang="pt-BR" b="1" u="sng" dirty="0" err="1" smtClean="0">
                <a:solidFill>
                  <a:srgbClr val="0070C0"/>
                </a:solidFill>
              </a:rPr>
              <a:t>Omnivorous</a:t>
            </a:r>
            <a:r>
              <a:rPr lang="pt-BR" b="1" u="sng" dirty="0">
                <a:solidFill>
                  <a:srgbClr val="0070C0"/>
                </a:solidFill>
              </a:rPr>
              <a:t> </a:t>
            </a:r>
            <a:r>
              <a:rPr lang="pt-BR" b="1" u="sng" dirty="0" smtClean="0"/>
              <a:t>– </a:t>
            </a:r>
            <a:r>
              <a:rPr lang="pt-BR" b="1" u="sng" dirty="0" err="1" smtClean="0"/>
              <a:t>Ex</a:t>
            </a:r>
            <a:r>
              <a:rPr lang="pt-BR" b="1" u="sng" dirty="0" smtClean="0"/>
              <a:t>: </a:t>
            </a:r>
            <a:r>
              <a:rPr lang="pt-BR" b="1" u="sng" dirty="0" err="1" smtClean="0"/>
              <a:t>You</a:t>
            </a:r>
            <a:r>
              <a:rPr lang="pt-BR" b="1" u="sng" dirty="0" smtClean="0"/>
              <a:t>!</a:t>
            </a:r>
          </a:p>
          <a:p>
            <a:pPr lvl="0">
              <a:buSzPct val="100000"/>
              <a:buFont typeface="Wingdings"/>
              <a:buChar char="Ø"/>
            </a:pPr>
            <a:endParaRPr lang="pt-BR" b="1" u="sng" dirty="0"/>
          </a:p>
          <a:p>
            <a:pPr lvl="0">
              <a:buSzPct val="100000"/>
              <a:buFont typeface="Wingdings"/>
              <a:buChar char="Ø"/>
            </a:pPr>
            <a:endParaRPr lang="pt-BR" b="1" u="sng" dirty="0"/>
          </a:p>
          <a:p>
            <a:pPr lvl="0">
              <a:buSzPct val="100000"/>
              <a:buFont typeface="Wingdings"/>
              <a:buChar char="Ø"/>
            </a:pPr>
            <a:endParaRPr lang="pt-BR" dirty="0"/>
          </a:p>
          <a:p>
            <a:pPr lvl="0">
              <a:buSzPct val="100000"/>
              <a:buFont typeface="Wingdings"/>
              <a:buChar char="Ø"/>
            </a:pPr>
            <a:endParaRPr lang="pt-BR" dirty="0"/>
          </a:p>
          <a:p>
            <a:pPr lvl="0">
              <a:buSzPct val="100000"/>
              <a:buFont typeface="Wingdings"/>
              <a:buChar char="Ø"/>
            </a:pPr>
            <a:endParaRPr lang="pt-BR" dirty="0"/>
          </a:p>
          <a:p>
            <a:pPr lvl="0">
              <a:buSzPct val="100000"/>
              <a:buFont typeface="Wingdings"/>
              <a:buChar char="Ø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1068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 anchorCtr="1">
            <a:normAutofit fontScale="90000"/>
          </a:bodyPr>
          <a:lstStyle/>
          <a:p>
            <a:pPr lvl="0" algn="ctr"/>
            <a:endParaRPr lang="pt-BR" sz="4400" dirty="0">
              <a:solidFill>
                <a:srgbClr val="FF0B0D"/>
              </a:solidFill>
              <a:latin typeface="Cooper Std Black" pitchFamily="18"/>
            </a:endParaRPr>
          </a:p>
        </p:txBody>
      </p:sp>
      <p:sp>
        <p:nvSpPr>
          <p:cNvPr id="4" name="Espaço Reservado para Conteúdo 5"/>
          <p:cNvSpPr txBox="1">
            <a:spLocks noGrp="1"/>
          </p:cNvSpPr>
          <p:nvPr>
            <p:ph idx="1"/>
          </p:nvPr>
        </p:nvSpPr>
        <p:spPr>
          <a:xfrm>
            <a:off x="0" y="1100626"/>
            <a:ext cx="9144000" cy="5757374"/>
          </a:xfrm>
        </p:spPr>
        <p:txBody>
          <a:bodyPr>
            <a:normAutofit/>
          </a:bodyPr>
          <a:lstStyle/>
          <a:p>
            <a:pPr lvl="0">
              <a:buSzPct val="100000"/>
              <a:buFont typeface="Wingdings"/>
              <a:buChar char="Ø"/>
            </a:pPr>
            <a:endParaRPr lang="pt-BR" b="1" u="sng" dirty="0"/>
          </a:p>
          <a:p>
            <a:pPr lvl="0">
              <a:buSzPct val="100000"/>
              <a:buFont typeface="Wingdings"/>
              <a:buChar char="Ø"/>
            </a:pPr>
            <a:endParaRPr lang="pt-BR" b="1" u="sng" dirty="0"/>
          </a:p>
          <a:p>
            <a:pPr lvl="0">
              <a:buSzPct val="100000"/>
              <a:buFont typeface="Wingdings"/>
              <a:buChar char="Ø"/>
            </a:pPr>
            <a:endParaRPr lang="pt-BR" dirty="0"/>
          </a:p>
          <a:p>
            <a:pPr lvl="0">
              <a:buSzPct val="100000"/>
              <a:buFont typeface="Wingdings"/>
              <a:buChar char="Ø"/>
            </a:pPr>
            <a:endParaRPr lang="pt-BR" dirty="0"/>
          </a:p>
          <a:p>
            <a:pPr lvl="0">
              <a:buSzPct val="100000"/>
              <a:buFont typeface="Wingdings"/>
              <a:buChar char="Ø"/>
            </a:pPr>
            <a:endParaRPr lang="pt-BR" dirty="0"/>
          </a:p>
          <a:p>
            <a:pPr lvl="0">
              <a:buSzPct val="100000"/>
              <a:buFont typeface="Wingdings"/>
              <a:buChar char="Ø"/>
            </a:pPr>
            <a:endParaRPr lang="pt-B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6" y="188640"/>
            <a:ext cx="9144000" cy="623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281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 anchorCtr="1">
            <a:normAutofit fontScale="90000"/>
          </a:bodyPr>
          <a:lstStyle/>
          <a:p>
            <a:pPr lvl="0" algn="ctr"/>
            <a:r>
              <a:rPr lang="pt-BR" sz="4400" dirty="0">
                <a:latin typeface="Cooper Std Black"/>
              </a:rPr>
              <a:t> </a:t>
            </a:r>
            <a:r>
              <a:rPr lang="pt-BR" sz="4400" dirty="0" err="1" smtClean="0">
                <a:solidFill>
                  <a:srgbClr val="FF0000"/>
                </a:solidFill>
                <a:latin typeface="Cooper Std Black"/>
              </a:rPr>
              <a:t>Activities</a:t>
            </a:r>
            <a:r>
              <a:rPr lang="pt-BR" sz="4400" dirty="0" smtClean="0">
                <a:solidFill>
                  <a:srgbClr val="FF0000"/>
                </a:solidFill>
                <a:latin typeface="Cooper Std Black"/>
              </a:rPr>
              <a:t> (Page 72)</a:t>
            </a:r>
            <a:endParaRPr lang="pt-BR" sz="4400" dirty="0">
              <a:solidFill>
                <a:srgbClr val="FF0B0D"/>
              </a:solidFill>
              <a:latin typeface="Cooper Std Black" pitchFamily="18"/>
            </a:endParaRPr>
          </a:p>
        </p:txBody>
      </p:sp>
      <p:sp>
        <p:nvSpPr>
          <p:cNvPr id="4" name="Espaço Reservado para Conteúdo 5"/>
          <p:cNvSpPr txBox="1">
            <a:spLocks noGrp="1"/>
          </p:cNvSpPr>
          <p:nvPr>
            <p:ph idx="1"/>
          </p:nvPr>
        </p:nvSpPr>
        <p:spPr>
          <a:xfrm>
            <a:off x="0" y="1100626"/>
            <a:ext cx="9144000" cy="5757374"/>
          </a:xfrm>
        </p:spPr>
        <p:txBody>
          <a:bodyPr>
            <a:normAutofit fontScale="92500" lnSpcReduction="20000"/>
          </a:bodyPr>
          <a:lstStyle/>
          <a:p>
            <a:pPr marL="137160" lvl="0" indent="0">
              <a:buSzPct val="100000"/>
              <a:buNone/>
            </a:pPr>
            <a:r>
              <a:rPr lang="pt-BR" sz="2000" b="1" dirty="0" smtClean="0"/>
              <a:t>Billy Boy: </a:t>
            </a:r>
            <a:r>
              <a:rPr lang="pt-BR" sz="2000" b="1" dirty="0" err="1" smtClean="0"/>
              <a:t>Here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we</a:t>
            </a:r>
            <a:r>
              <a:rPr lang="pt-BR" sz="2000" b="1" dirty="0" smtClean="0"/>
              <a:t> are... At </a:t>
            </a:r>
            <a:r>
              <a:rPr lang="pt-BR" sz="2000" b="1" dirty="0" err="1" smtClean="0"/>
              <a:t>the</a:t>
            </a:r>
            <a:r>
              <a:rPr lang="pt-BR" sz="2000" b="1" dirty="0" smtClean="0"/>
              <a:t> zoo.</a:t>
            </a:r>
          </a:p>
          <a:p>
            <a:pPr marL="137160" lvl="0" indent="0">
              <a:buSzPct val="100000"/>
              <a:buNone/>
            </a:pPr>
            <a:r>
              <a:rPr lang="pt-BR" sz="2000" b="1" dirty="0" err="1" smtClean="0"/>
              <a:t>Naoki</a:t>
            </a:r>
            <a:r>
              <a:rPr lang="pt-BR" sz="2000" b="1" dirty="0" smtClean="0"/>
              <a:t>: </a:t>
            </a:r>
            <a:r>
              <a:rPr lang="pt-BR" sz="2000" b="1" dirty="0" err="1" smtClean="0"/>
              <a:t>How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nice</a:t>
            </a:r>
            <a:r>
              <a:rPr lang="pt-BR" sz="2000" b="1" dirty="0" smtClean="0"/>
              <a:t>!</a:t>
            </a:r>
          </a:p>
          <a:p>
            <a:pPr marL="137160" lvl="0" indent="0">
              <a:buSzPct val="100000"/>
              <a:buNone/>
            </a:pPr>
            <a:r>
              <a:rPr lang="pt-BR" sz="2000" b="1" dirty="0" smtClean="0"/>
              <a:t>Violet: Look! A </a:t>
            </a:r>
            <a:r>
              <a:rPr lang="pt-BR" sz="2000" b="1" dirty="0" err="1" smtClean="0"/>
              <a:t>giraffe</a:t>
            </a:r>
            <a:r>
              <a:rPr lang="pt-BR" sz="2000" b="1" dirty="0" smtClean="0"/>
              <a:t>!</a:t>
            </a:r>
          </a:p>
          <a:p>
            <a:pPr marL="137160" lvl="0" indent="0">
              <a:buSzPct val="100000"/>
              <a:buNone/>
            </a:pPr>
            <a:r>
              <a:rPr lang="pt-BR" sz="2000" b="1" dirty="0" smtClean="0"/>
              <a:t>LW: </a:t>
            </a:r>
            <a:r>
              <a:rPr lang="pt-BR" sz="2000" b="1" dirty="0" err="1" smtClean="0"/>
              <a:t>Wich</a:t>
            </a:r>
            <a:r>
              <a:rPr lang="pt-BR" sz="2000" b="1" dirty="0" smtClean="0"/>
              <a:t> animal </a:t>
            </a:r>
            <a:r>
              <a:rPr lang="pt-BR" sz="2000" b="1" dirty="0" err="1" smtClean="0"/>
              <a:t>is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the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tallest</a:t>
            </a:r>
            <a:r>
              <a:rPr lang="pt-BR" sz="2000" b="1" dirty="0" smtClean="0"/>
              <a:t>, Violet?</a:t>
            </a:r>
          </a:p>
          <a:p>
            <a:pPr marL="137160" lvl="0" indent="0">
              <a:buSzPct val="100000"/>
              <a:buNone/>
            </a:pPr>
            <a:r>
              <a:rPr lang="pt-BR" sz="2000" b="1" dirty="0" smtClean="0"/>
              <a:t>Violet: The </a:t>
            </a:r>
            <a:r>
              <a:rPr lang="pt-BR" sz="2000" b="1" dirty="0" err="1" smtClean="0"/>
              <a:t>giraffe</a:t>
            </a:r>
            <a:r>
              <a:rPr lang="pt-BR" sz="2000" b="1" dirty="0" smtClean="0"/>
              <a:t>, </a:t>
            </a:r>
            <a:r>
              <a:rPr lang="pt-BR" sz="2000" b="1" dirty="0" err="1" smtClean="0"/>
              <a:t>of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course</a:t>
            </a:r>
            <a:r>
              <a:rPr lang="pt-BR" sz="2000" b="1" dirty="0" smtClean="0"/>
              <a:t>!</a:t>
            </a:r>
          </a:p>
          <a:p>
            <a:pPr marL="137160" lvl="0" indent="0">
              <a:buSzPct val="100000"/>
              <a:buNone/>
            </a:pPr>
            <a:r>
              <a:rPr lang="pt-BR" sz="2000" b="1" dirty="0" smtClean="0"/>
              <a:t>Billy Boy: Look! Na </a:t>
            </a:r>
            <a:r>
              <a:rPr lang="pt-BR" sz="2000" b="1" dirty="0" err="1" smtClean="0"/>
              <a:t>elephant</a:t>
            </a:r>
            <a:r>
              <a:rPr lang="pt-BR" sz="2000" b="1" dirty="0" smtClean="0"/>
              <a:t>!</a:t>
            </a:r>
          </a:p>
          <a:p>
            <a:pPr marL="137160" lvl="0" indent="0">
              <a:buSzPct val="100000"/>
              <a:buNone/>
            </a:pPr>
            <a:r>
              <a:rPr lang="pt-BR" sz="2000" b="1" dirty="0" smtClean="0"/>
              <a:t>Fritz: Look! A </a:t>
            </a:r>
            <a:r>
              <a:rPr lang="pt-BR" sz="2000" b="1" dirty="0" err="1" smtClean="0"/>
              <a:t>rhinoceros</a:t>
            </a:r>
            <a:r>
              <a:rPr lang="pt-BR" sz="2000" b="1" dirty="0" smtClean="0"/>
              <a:t>!</a:t>
            </a:r>
          </a:p>
          <a:p>
            <a:pPr marL="137160" lvl="0" indent="0">
              <a:buSzPct val="100000"/>
              <a:buNone/>
            </a:pPr>
            <a:r>
              <a:rPr lang="pt-BR" sz="2000" b="1" dirty="0" smtClean="0"/>
              <a:t>LW: Fritz, </a:t>
            </a:r>
            <a:r>
              <a:rPr lang="pt-BR" sz="2000" b="1" dirty="0" err="1" smtClean="0"/>
              <a:t>wich</a:t>
            </a:r>
            <a:r>
              <a:rPr lang="pt-BR" sz="2000" b="1" dirty="0" smtClean="0"/>
              <a:t> animal </a:t>
            </a:r>
            <a:r>
              <a:rPr lang="pt-BR" sz="2000" b="1" dirty="0" err="1" smtClean="0"/>
              <a:t>is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the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heaviest</a:t>
            </a:r>
            <a:r>
              <a:rPr lang="pt-BR" sz="2000" b="1" dirty="0" smtClean="0"/>
              <a:t>, </a:t>
            </a:r>
            <a:r>
              <a:rPr lang="pt-BR" sz="2000" b="1" dirty="0" err="1" smtClean="0"/>
              <a:t>the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elephant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or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the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rhinoceros</a:t>
            </a:r>
            <a:r>
              <a:rPr lang="pt-BR" sz="2000" b="1" dirty="0" smtClean="0"/>
              <a:t>?</a:t>
            </a:r>
          </a:p>
          <a:p>
            <a:pPr marL="137160" lvl="0" indent="0">
              <a:buSzPct val="100000"/>
              <a:buNone/>
            </a:pPr>
            <a:r>
              <a:rPr lang="pt-BR" sz="2000" b="1" dirty="0" smtClean="0"/>
              <a:t>Fritz: I </a:t>
            </a:r>
            <a:r>
              <a:rPr lang="pt-BR" sz="2000" b="1" dirty="0" err="1" smtClean="0"/>
              <a:t>think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the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elephant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is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the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heaviest</a:t>
            </a:r>
            <a:r>
              <a:rPr lang="pt-BR" sz="2000" b="1" dirty="0" smtClean="0"/>
              <a:t>.</a:t>
            </a:r>
          </a:p>
          <a:p>
            <a:pPr marL="137160" lvl="0" indent="0">
              <a:buSzPct val="100000"/>
              <a:buNone/>
            </a:pPr>
            <a:r>
              <a:rPr lang="pt-BR" sz="2000" b="1" dirty="0" smtClean="0"/>
              <a:t>LW: </a:t>
            </a:r>
            <a:r>
              <a:rPr lang="pt-BR" sz="2000" b="1" dirty="0" err="1" smtClean="0"/>
              <a:t>Very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good</a:t>
            </a:r>
            <a:r>
              <a:rPr lang="pt-BR" sz="2000" b="1" dirty="0" smtClean="0"/>
              <a:t>! The </a:t>
            </a:r>
            <a:r>
              <a:rPr lang="pt-BR" sz="2000" b="1" dirty="0" err="1" smtClean="0"/>
              <a:t>elephant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is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the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heaviest</a:t>
            </a:r>
            <a:r>
              <a:rPr lang="pt-BR" sz="2000" b="1" dirty="0" smtClean="0"/>
              <a:t>.</a:t>
            </a:r>
          </a:p>
          <a:p>
            <a:pPr marL="137160" lvl="0" indent="0">
              <a:buSzPct val="100000"/>
              <a:buNone/>
            </a:pPr>
            <a:r>
              <a:rPr lang="pt-BR" sz="2000" b="1" dirty="0" smtClean="0"/>
              <a:t>Little </a:t>
            </a:r>
            <a:r>
              <a:rPr lang="pt-BR" sz="2000" b="1" dirty="0" err="1" smtClean="0"/>
              <a:t>Drop</a:t>
            </a:r>
            <a:r>
              <a:rPr lang="pt-BR" sz="2000" b="1" dirty="0" smtClean="0"/>
              <a:t>: Look, a Lion!</a:t>
            </a:r>
          </a:p>
          <a:p>
            <a:pPr marL="137160" lvl="0" indent="0">
              <a:buSzPct val="100000"/>
              <a:buNone/>
            </a:pPr>
            <a:r>
              <a:rPr lang="pt-BR" sz="2000" b="1" dirty="0" err="1" smtClean="0"/>
              <a:t>Dandara</a:t>
            </a:r>
            <a:r>
              <a:rPr lang="pt-BR" sz="2000" b="1" dirty="0" smtClean="0"/>
              <a:t>: </a:t>
            </a:r>
            <a:r>
              <a:rPr lang="pt-BR" sz="2000" b="1" dirty="0" err="1" smtClean="0"/>
              <a:t>It’s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the</a:t>
            </a:r>
            <a:r>
              <a:rPr lang="pt-BR" sz="2000" b="1" dirty="0" smtClean="0"/>
              <a:t> king </a:t>
            </a:r>
            <a:r>
              <a:rPr lang="pt-BR" sz="2000" b="1" dirty="0" err="1" smtClean="0"/>
              <a:t>of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the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animals</a:t>
            </a:r>
            <a:r>
              <a:rPr lang="pt-BR" sz="2000" b="1" dirty="0" smtClean="0"/>
              <a:t>.</a:t>
            </a:r>
          </a:p>
          <a:p>
            <a:pPr marL="137160" lvl="0" indent="0">
              <a:buSzPct val="100000"/>
              <a:buNone/>
            </a:pPr>
            <a:r>
              <a:rPr lang="pt-BR" sz="2000" b="1" dirty="0" smtClean="0"/>
              <a:t>LW: The </a:t>
            </a:r>
            <a:r>
              <a:rPr lang="pt-BR" sz="2000" b="1" dirty="0" err="1" smtClean="0"/>
              <a:t>lion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is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the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most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dangerous</a:t>
            </a:r>
            <a:r>
              <a:rPr lang="pt-BR" sz="2000" b="1" dirty="0" smtClean="0"/>
              <a:t> animal </a:t>
            </a:r>
            <a:r>
              <a:rPr lang="pt-BR" sz="2000" b="1" dirty="0" err="1" smtClean="0"/>
              <a:t>on</a:t>
            </a:r>
            <a:r>
              <a:rPr lang="pt-BR" sz="2000" b="1" dirty="0" smtClean="0"/>
              <a:t> Earth.</a:t>
            </a:r>
          </a:p>
          <a:p>
            <a:pPr marL="137160" lvl="0" indent="0">
              <a:buSzPct val="100000"/>
              <a:buNone/>
            </a:pPr>
            <a:r>
              <a:rPr lang="pt-BR" sz="2000" b="1" dirty="0" smtClean="0"/>
              <a:t>Little </a:t>
            </a:r>
            <a:r>
              <a:rPr lang="pt-BR" sz="2000" b="1" dirty="0" err="1" smtClean="0"/>
              <a:t>Drop</a:t>
            </a:r>
            <a:r>
              <a:rPr lang="pt-BR" sz="2000" b="1" dirty="0" smtClean="0"/>
              <a:t>: Look! The </a:t>
            </a:r>
            <a:r>
              <a:rPr lang="pt-BR" sz="2000" b="1" dirty="0" err="1" smtClean="0"/>
              <a:t>snakes</a:t>
            </a:r>
            <a:r>
              <a:rPr lang="pt-BR" sz="2000" b="1" dirty="0" smtClean="0"/>
              <a:t>’ </a:t>
            </a:r>
            <a:r>
              <a:rPr lang="pt-BR" sz="2000" b="1" dirty="0" err="1" smtClean="0"/>
              <a:t>jail</a:t>
            </a:r>
            <a:r>
              <a:rPr lang="pt-BR" sz="2000" b="1" dirty="0" smtClean="0"/>
              <a:t>! Look! Na anaconda </a:t>
            </a:r>
            <a:r>
              <a:rPr lang="pt-BR" sz="2000" b="1" dirty="0" err="1" smtClean="0"/>
              <a:t>snake</a:t>
            </a:r>
            <a:r>
              <a:rPr lang="pt-BR" sz="2000" b="1" dirty="0" smtClean="0"/>
              <a:t>.</a:t>
            </a:r>
          </a:p>
          <a:p>
            <a:pPr marL="137160" lvl="0" indent="0">
              <a:buSzPct val="100000"/>
              <a:buNone/>
            </a:pPr>
            <a:r>
              <a:rPr lang="pt-BR" sz="2000" b="1" dirty="0" smtClean="0"/>
              <a:t>LW: </a:t>
            </a:r>
            <a:r>
              <a:rPr lang="pt-BR" sz="2000" b="1" dirty="0" err="1" smtClean="0"/>
              <a:t>It’s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the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longest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snake</a:t>
            </a:r>
            <a:r>
              <a:rPr lang="pt-BR" sz="2000" b="1" dirty="0" smtClean="0"/>
              <a:t>. It </a:t>
            </a:r>
            <a:r>
              <a:rPr lang="pt-BR" sz="2000" b="1" dirty="0" err="1" smtClean="0"/>
              <a:t>can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eat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even</a:t>
            </a:r>
            <a:r>
              <a:rPr lang="pt-BR" sz="2000" b="1" dirty="0" smtClean="0"/>
              <a:t> a man.</a:t>
            </a:r>
          </a:p>
          <a:p>
            <a:pPr marL="137160" lvl="0" indent="0">
              <a:buSzPct val="100000"/>
              <a:buNone/>
            </a:pPr>
            <a:r>
              <a:rPr lang="pt-BR" sz="2000" b="1" dirty="0" smtClean="0"/>
              <a:t>BB: </a:t>
            </a:r>
            <a:r>
              <a:rPr lang="pt-BR" sz="2000" b="1" dirty="0" err="1" smtClean="0"/>
              <a:t>I’m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hungry</a:t>
            </a:r>
            <a:r>
              <a:rPr lang="pt-BR" sz="2000" b="1" dirty="0" smtClean="0"/>
              <a:t>.</a:t>
            </a:r>
          </a:p>
          <a:p>
            <a:pPr marL="137160" lvl="0" indent="0">
              <a:buSzPct val="100000"/>
              <a:buNone/>
            </a:pPr>
            <a:r>
              <a:rPr lang="pt-BR" sz="2000" b="1" dirty="0" smtClean="0"/>
              <a:t>LW: </a:t>
            </a:r>
            <a:r>
              <a:rPr lang="pt-BR" sz="2000" b="1" dirty="0" err="1" smtClean="0"/>
              <a:t>Let’s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make</a:t>
            </a:r>
            <a:r>
              <a:rPr lang="pt-BR" sz="2000" b="1" dirty="0" smtClean="0"/>
              <a:t> a </a:t>
            </a:r>
            <a:r>
              <a:rPr lang="pt-BR" sz="2000" b="1" dirty="0" err="1" smtClean="0"/>
              <a:t>picnic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here</a:t>
            </a:r>
            <a:r>
              <a:rPr lang="pt-BR" sz="2000" b="1" dirty="0" smtClean="0"/>
              <a:t>.</a:t>
            </a:r>
          </a:p>
          <a:p>
            <a:pPr marL="137160" lvl="0" indent="0">
              <a:buSzPct val="100000"/>
              <a:buNone/>
            </a:pPr>
            <a:r>
              <a:rPr lang="pt-BR" sz="2000" b="1" dirty="0" err="1" smtClean="0"/>
              <a:t>Karim</a:t>
            </a:r>
            <a:r>
              <a:rPr lang="pt-BR" sz="2000" b="1" dirty="0" smtClean="0"/>
              <a:t>: I </a:t>
            </a:r>
            <a:r>
              <a:rPr lang="pt-BR" sz="2000" b="1" dirty="0" err="1" smtClean="0"/>
              <a:t>have</a:t>
            </a:r>
            <a:r>
              <a:rPr lang="pt-BR" sz="2000" b="1" dirty="0" smtClean="0"/>
              <a:t> some </a:t>
            </a:r>
            <a:r>
              <a:rPr lang="pt-BR" sz="2000" b="1" dirty="0" err="1" smtClean="0"/>
              <a:t>sandwichs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and</a:t>
            </a:r>
            <a:r>
              <a:rPr lang="pt-BR" sz="2000" b="1" dirty="0" smtClean="0"/>
              <a:t> some </a:t>
            </a:r>
            <a:r>
              <a:rPr lang="pt-BR" sz="2000" b="1" dirty="0" err="1" smtClean="0"/>
              <a:t>juice</a:t>
            </a:r>
            <a:r>
              <a:rPr lang="pt-BR" sz="2000" b="1" dirty="0" smtClean="0"/>
              <a:t>...</a:t>
            </a:r>
          </a:p>
          <a:p>
            <a:pPr marL="137160" lvl="0" indent="0">
              <a:buSzPct val="100000"/>
              <a:buNone/>
            </a:pPr>
            <a:r>
              <a:rPr lang="pt-BR" sz="2000" b="1" dirty="0" smtClean="0"/>
              <a:t>LW: I </a:t>
            </a:r>
            <a:r>
              <a:rPr lang="pt-BR" sz="2000" b="1" dirty="0" err="1" smtClean="0"/>
              <a:t>have</a:t>
            </a:r>
            <a:r>
              <a:rPr lang="pt-BR" sz="2000" b="1" dirty="0" smtClean="0"/>
              <a:t> some </a:t>
            </a:r>
            <a:r>
              <a:rPr lang="pt-BR" sz="2000" b="1" dirty="0" err="1" smtClean="0"/>
              <a:t>fruit</a:t>
            </a:r>
            <a:r>
              <a:rPr lang="pt-BR" sz="2000" b="1" dirty="0" smtClean="0"/>
              <a:t>: bananas, </a:t>
            </a:r>
            <a:r>
              <a:rPr lang="pt-BR" sz="2000" b="1" dirty="0" err="1" smtClean="0"/>
              <a:t>apples</a:t>
            </a:r>
            <a:r>
              <a:rPr lang="pt-BR" sz="2000" b="1" dirty="0" smtClean="0"/>
              <a:t>, </a:t>
            </a:r>
            <a:r>
              <a:rPr lang="pt-BR" sz="2000" b="1" dirty="0" err="1" smtClean="0"/>
              <a:t>peaches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and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oranges</a:t>
            </a:r>
            <a:r>
              <a:rPr lang="pt-BR" sz="2000" b="1" dirty="0" smtClean="0"/>
              <a:t>...</a:t>
            </a:r>
          </a:p>
          <a:p>
            <a:pPr lvl="0">
              <a:buSzPct val="100000"/>
              <a:buFont typeface="Wingdings"/>
              <a:buChar char="Ø"/>
            </a:pPr>
            <a:endParaRPr lang="pt-BR" b="1" u="sng" dirty="0"/>
          </a:p>
          <a:p>
            <a:pPr lvl="0">
              <a:buSzPct val="100000"/>
              <a:buFont typeface="Wingdings"/>
              <a:buChar char="Ø"/>
            </a:pPr>
            <a:endParaRPr lang="pt-BR" b="1" u="sng" dirty="0"/>
          </a:p>
          <a:p>
            <a:pPr lvl="0">
              <a:buSzPct val="100000"/>
              <a:buFont typeface="Wingdings"/>
              <a:buChar char="Ø"/>
            </a:pPr>
            <a:endParaRPr lang="pt-BR" dirty="0"/>
          </a:p>
          <a:p>
            <a:pPr lvl="0">
              <a:buSzPct val="100000"/>
              <a:buFont typeface="Wingdings"/>
              <a:buChar char="Ø"/>
            </a:pPr>
            <a:endParaRPr lang="pt-BR" dirty="0"/>
          </a:p>
          <a:p>
            <a:pPr lvl="0">
              <a:buSzPct val="100000"/>
              <a:buFont typeface="Wingdings"/>
              <a:buChar char="Ø"/>
            </a:pPr>
            <a:endParaRPr lang="pt-BR" dirty="0"/>
          </a:p>
          <a:p>
            <a:pPr lvl="0">
              <a:buSzPct val="100000"/>
              <a:buFont typeface="Wingdings"/>
              <a:buChar char="Ø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720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That’s</a:t>
            </a:r>
            <a:r>
              <a:rPr lang="pt-BR" dirty="0" smtClean="0"/>
              <a:t> </a:t>
            </a:r>
            <a:r>
              <a:rPr lang="pt-BR" dirty="0" err="1" smtClean="0"/>
              <a:t>all</a:t>
            </a:r>
            <a:r>
              <a:rPr lang="pt-BR" dirty="0" smtClean="0"/>
              <a:t> for </a:t>
            </a:r>
            <a:r>
              <a:rPr lang="pt-BR" dirty="0" err="1" smtClean="0"/>
              <a:t>today</a:t>
            </a:r>
            <a:r>
              <a:rPr lang="pt-BR" dirty="0" smtClean="0"/>
              <a:t>!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err="1" smtClean="0"/>
              <a:t>Homework</a:t>
            </a:r>
            <a:r>
              <a:rPr lang="pt-BR" dirty="0" smtClean="0"/>
              <a:t>: </a:t>
            </a:r>
          </a:p>
          <a:p>
            <a:pPr marL="137160" indent="0">
              <a:buNone/>
            </a:pPr>
            <a:endParaRPr lang="pt-BR" dirty="0"/>
          </a:p>
          <a:p>
            <a:pPr marL="137160" indent="0">
              <a:buNone/>
            </a:pPr>
            <a:endParaRPr lang="pt-BR" dirty="0" smtClean="0"/>
          </a:p>
          <a:p>
            <a:pPr marL="137160" indent="0">
              <a:buNone/>
            </a:pPr>
            <a:r>
              <a:rPr lang="pt-BR" dirty="0"/>
              <a:t> </a:t>
            </a:r>
            <a:r>
              <a:rPr lang="pt-BR" dirty="0" smtClean="0"/>
              <a:t>                </a:t>
            </a:r>
            <a:r>
              <a:rPr lang="pt-BR" dirty="0" err="1" smtClean="0"/>
              <a:t>Pages</a:t>
            </a:r>
            <a:r>
              <a:rPr lang="pt-BR" dirty="0" smtClean="0"/>
              <a:t> </a:t>
            </a:r>
            <a:r>
              <a:rPr lang="pt-BR" dirty="0" smtClean="0"/>
              <a:t>71 </a:t>
            </a:r>
            <a:r>
              <a:rPr lang="pt-BR" dirty="0" smtClean="0"/>
              <a:t>a </a:t>
            </a:r>
            <a:r>
              <a:rPr lang="pt-BR" dirty="0" smtClean="0"/>
              <a:t>73 (</a:t>
            </a:r>
            <a:r>
              <a:rPr lang="pt-BR" dirty="0" smtClean="0"/>
              <a:t>letra F</a:t>
            </a:r>
            <a:r>
              <a:rPr lang="pt-BR" dirty="0" smtClean="0"/>
              <a:t>)</a:t>
            </a:r>
            <a:endParaRPr lang="pt-BR" dirty="0" smtClean="0"/>
          </a:p>
          <a:p>
            <a:pPr marL="137160" indent="0">
              <a:buNone/>
            </a:pPr>
            <a:endParaRPr lang="pt-BR" dirty="0"/>
          </a:p>
        </p:txBody>
      </p:sp>
      <p:pic>
        <p:nvPicPr>
          <p:cNvPr id="4" name="Imagem 3" descr="Resultado de imagem para darth vader joinha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437112"/>
            <a:ext cx="1656183" cy="16561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073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pt-BR" sz="4400">
                <a:solidFill>
                  <a:srgbClr val="FF0000"/>
                </a:solidFill>
                <a:latin typeface="Cooper Std Black" pitchFamily="18"/>
              </a:rPr>
              <a:t>Wild Animals</a:t>
            </a:r>
          </a:p>
        </p:txBody>
      </p:sp>
      <p:sp>
        <p:nvSpPr>
          <p:cNvPr id="3" name="Espaço Reservado para Conteúdo 2"/>
          <p:cNvSpPr txBox="1"/>
          <p:nvPr/>
        </p:nvSpPr>
        <p:spPr>
          <a:xfrm>
            <a:off x="4905225" y="2060847"/>
            <a:ext cx="2619106" cy="492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2400" b="1" i="0" u="none" strike="noStrike" kern="1200" cap="none" spc="0" baseline="0">
              <a:solidFill>
                <a:srgbClr val="00B050"/>
              </a:solidFill>
              <a:uFillTx/>
              <a:latin typeface="Cooper Std Black" pitchFamily="18"/>
            </a:endParaRPr>
          </a:p>
        </p:txBody>
      </p:sp>
      <p:sp>
        <p:nvSpPr>
          <p:cNvPr id="4" name="Espaço Reservado para Conteúdo 2"/>
          <p:cNvSpPr txBox="1"/>
          <p:nvPr/>
        </p:nvSpPr>
        <p:spPr>
          <a:xfrm>
            <a:off x="4905225" y="2590732"/>
            <a:ext cx="2619106" cy="492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2400" b="1" i="0" u="none" strike="noStrike" kern="1200" cap="none" spc="0" baseline="0">
              <a:solidFill>
                <a:srgbClr val="00B050"/>
              </a:solidFill>
              <a:uFillTx/>
              <a:latin typeface="Cooper Std Black" pitchFamily="18"/>
            </a:endParaRPr>
          </a:p>
        </p:txBody>
      </p:sp>
      <p:sp>
        <p:nvSpPr>
          <p:cNvPr id="5" name="Espaço Reservado para Conteúdo 2"/>
          <p:cNvSpPr txBox="1"/>
          <p:nvPr/>
        </p:nvSpPr>
        <p:spPr>
          <a:xfrm>
            <a:off x="4921099" y="3083173"/>
            <a:ext cx="2619106" cy="492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2400" b="1" i="0" u="none" strike="noStrike" kern="1200" cap="none" spc="0" baseline="0">
              <a:solidFill>
                <a:srgbClr val="00B050"/>
              </a:solidFill>
              <a:uFillTx/>
              <a:latin typeface="Cooper Std Black" pitchFamily="18"/>
            </a:endParaRPr>
          </a:p>
        </p:txBody>
      </p:sp>
      <p:sp>
        <p:nvSpPr>
          <p:cNvPr id="7" name="Espaço Reservado para Conteúdo 10"/>
          <p:cNvSpPr txBox="1">
            <a:spLocks noGrp="1"/>
          </p:cNvSpPr>
          <p:nvPr>
            <p:ph idx="1"/>
          </p:nvPr>
        </p:nvSpPr>
        <p:spPr>
          <a:xfrm>
            <a:off x="323523" y="1124739"/>
            <a:ext cx="8568952" cy="3744413"/>
          </a:xfrm>
        </p:spPr>
        <p:txBody>
          <a:bodyPr/>
          <a:lstStyle/>
          <a:p>
            <a:pPr lvl="0">
              <a:buSzPct val="100000"/>
              <a:buFont typeface="Wingdings" pitchFamily="2"/>
              <a:buChar char="Ø"/>
            </a:pPr>
            <a:r>
              <a:rPr lang="pt-BR"/>
              <a:t>What is this?</a:t>
            </a:r>
          </a:p>
        </p:txBody>
      </p:sp>
      <p:sp>
        <p:nvSpPr>
          <p:cNvPr id="8" name="CaixaDeTexto 11"/>
          <p:cNvSpPr txBox="1"/>
          <p:nvPr/>
        </p:nvSpPr>
        <p:spPr>
          <a:xfrm>
            <a:off x="3881220" y="2629770"/>
            <a:ext cx="4667115" cy="1292659"/>
          </a:xfrm>
          <a:prstGeom prst="rect">
            <a:avLst/>
          </a:prstGeom>
          <a:noFill/>
          <a:ln w="9528">
            <a:solidFill>
              <a:srgbClr val="FFFFFF"/>
            </a:solidFill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000" b="1" i="0" u="none" strike="noStrike" kern="1200" cap="none" spc="0" baseline="0" dirty="0">
                <a:solidFill>
                  <a:srgbClr val="FFFF00"/>
                </a:solidFill>
                <a:uFillTx/>
                <a:latin typeface="Franklin Gothic Book" pitchFamily="34"/>
              </a:rPr>
              <a:t>         </a:t>
            </a:r>
            <a:r>
              <a:rPr lang="pt-BR" sz="2000" b="1" i="0" u="none" strike="noStrike" kern="1200" cap="none" spc="0" baseline="0" dirty="0" err="1">
                <a:solidFill>
                  <a:srgbClr val="FFFF00"/>
                </a:solidFill>
                <a:uFillTx/>
                <a:latin typeface="Franklin Gothic Book" pitchFamily="34"/>
              </a:rPr>
              <a:t>Very</a:t>
            </a:r>
            <a:r>
              <a:rPr lang="pt-BR" sz="2000" b="1" i="0" u="none" strike="noStrike" kern="1200" cap="none" spc="0" baseline="0" dirty="0">
                <a:solidFill>
                  <a:srgbClr val="FFFF00"/>
                </a:solidFill>
                <a:uFillTx/>
                <a:latin typeface="Franklin Gothic Book" pitchFamily="34"/>
              </a:rPr>
              <a:t>  </a:t>
            </a:r>
            <a:r>
              <a:rPr lang="pt-BR" sz="2000" b="1" i="0" u="none" strike="noStrike" kern="1200" cap="none" spc="0" baseline="0" dirty="0" err="1">
                <a:solidFill>
                  <a:srgbClr val="FFFF00"/>
                </a:solidFill>
                <a:uFillTx/>
                <a:latin typeface="Franklin Gothic Book" pitchFamily="34"/>
              </a:rPr>
              <a:t>good</a:t>
            </a:r>
            <a:r>
              <a:rPr lang="pt-BR" sz="2000" b="1" i="0" u="none" strike="noStrike" kern="1200" cap="none" spc="0" baseline="0" dirty="0">
                <a:solidFill>
                  <a:srgbClr val="FFFF00"/>
                </a:solidFill>
                <a:uFillTx/>
                <a:latin typeface="Franklin Gothic Book" pitchFamily="34"/>
              </a:rPr>
              <a:t>! </a:t>
            </a:r>
            <a:r>
              <a:rPr lang="pt-BR" sz="2000" b="1" i="0" u="none" strike="noStrike" kern="1200" cap="none" spc="0" baseline="0" dirty="0" err="1">
                <a:solidFill>
                  <a:srgbClr val="FFFF00"/>
                </a:solidFill>
                <a:uFillTx/>
                <a:latin typeface="Franklin Gothic Book" pitchFamily="34"/>
              </a:rPr>
              <a:t>This</a:t>
            </a:r>
            <a:r>
              <a:rPr lang="pt-BR" sz="2000" b="1" i="0" u="none" strike="noStrike" kern="1200" cap="none" spc="0" baseline="0" dirty="0">
                <a:solidFill>
                  <a:srgbClr val="FFFF00"/>
                </a:solidFill>
                <a:uFillTx/>
                <a:latin typeface="Franklin Gothic Book" pitchFamily="34"/>
              </a:rPr>
              <a:t> </a:t>
            </a:r>
            <a:r>
              <a:rPr lang="pt-BR" sz="2000" b="1" i="0" u="none" strike="noStrike" kern="1200" cap="none" spc="0" baseline="0" dirty="0" err="1">
                <a:solidFill>
                  <a:srgbClr val="FFFF00"/>
                </a:solidFill>
                <a:uFillTx/>
                <a:latin typeface="Franklin Gothic Book" pitchFamily="34"/>
              </a:rPr>
              <a:t>is</a:t>
            </a:r>
            <a:r>
              <a:rPr lang="pt-BR" sz="2000" b="1" i="0" u="none" strike="noStrike" kern="1200" cap="none" spc="0" baseline="0" dirty="0">
                <a:solidFill>
                  <a:srgbClr val="FFFF00"/>
                </a:solidFill>
                <a:uFillTx/>
                <a:latin typeface="Franklin Gothic Book" pitchFamily="34"/>
              </a:rPr>
              <a:t>  a   </a:t>
            </a:r>
            <a:r>
              <a:rPr lang="pt-BR" sz="6000" b="0" i="0" u="sng" strike="noStrike" kern="0" cap="none" spc="0" baseline="0" dirty="0">
                <a:solidFill>
                  <a:srgbClr val="FF0000"/>
                </a:solidFill>
                <a:uFillTx/>
                <a:latin typeface="MamaeQueNosFaz" pitchFamily="34"/>
              </a:rPr>
              <a:t>Lion</a:t>
            </a:r>
            <a:endParaRPr lang="pt-BR" sz="6000" b="0" i="0" u="sng" strike="noStrike" kern="1200" cap="none" spc="0" baseline="0" dirty="0">
              <a:solidFill>
                <a:srgbClr val="FF0000"/>
              </a:solidFill>
              <a:uFillTx/>
              <a:latin typeface="MamaeQueNosFaz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9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9515" y="1822627"/>
            <a:ext cx="3384377" cy="25424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724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pt-BR" sz="4400" dirty="0">
                <a:solidFill>
                  <a:srgbClr val="FF0000"/>
                </a:solidFill>
                <a:latin typeface="Cooper Std Black" pitchFamily="18"/>
              </a:rPr>
              <a:t>Wild </a:t>
            </a:r>
            <a:r>
              <a:rPr lang="pt-BR" sz="4400" dirty="0" err="1" smtClean="0">
                <a:solidFill>
                  <a:srgbClr val="FF0000"/>
                </a:solidFill>
                <a:latin typeface="Cooper Std Black" pitchFamily="18"/>
              </a:rPr>
              <a:t>Animals</a:t>
            </a:r>
            <a:endParaRPr lang="pt-BR" sz="4400" dirty="0">
              <a:solidFill>
                <a:srgbClr val="FF0000"/>
              </a:solidFill>
              <a:latin typeface="Cooper Std Black" pitchFamily="18"/>
            </a:endParaRPr>
          </a:p>
        </p:txBody>
      </p:sp>
      <p:sp>
        <p:nvSpPr>
          <p:cNvPr id="4" name="Espaço Reservado para Conteúdo 7"/>
          <p:cNvSpPr txBox="1">
            <a:spLocks noGrp="1"/>
          </p:cNvSpPr>
          <p:nvPr>
            <p:ph idx="1"/>
          </p:nvPr>
        </p:nvSpPr>
        <p:spPr>
          <a:xfrm>
            <a:off x="251524" y="1100626"/>
            <a:ext cx="8640961" cy="4848654"/>
          </a:xfrm>
        </p:spPr>
        <p:txBody>
          <a:bodyPr/>
          <a:lstStyle/>
          <a:p>
            <a:pPr lvl="0">
              <a:buSzPct val="100000"/>
              <a:buFont typeface="Wingdings" pitchFamily="2"/>
              <a:buChar char="Ø"/>
            </a:pPr>
            <a:endParaRPr lang="pt-BR" dirty="0" smtClean="0"/>
          </a:p>
          <a:p>
            <a:pPr lvl="0">
              <a:buSzPct val="100000"/>
              <a:buFont typeface="Wingdings" pitchFamily="2"/>
              <a:buChar char="Ø"/>
            </a:pPr>
            <a:r>
              <a:rPr lang="pt-BR" dirty="0" err="1" smtClean="0"/>
              <a:t>What</a:t>
            </a:r>
            <a:r>
              <a:rPr lang="pt-BR" dirty="0" smtClean="0"/>
              <a:t> </a:t>
            </a:r>
            <a:r>
              <a:rPr lang="pt-BR" dirty="0" err="1"/>
              <a:t>is</a:t>
            </a:r>
            <a:r>
              <a:rPr lang="pt-BR" dirty="0"/>
              <a:t>  </a:t>
            </a:r>
            <a:r>
              <a:rPr lang="pt-BR" dirty="0" err="1"/>
              <a:t>this</a:t>
            </a:r>
            <a:r>
              <a:rPr lang="pt-BR" dirty="0"/>
              <a:t>?</a:t>
            </a:r>
          </a:p>
          <a:p>
            <a:pPr lvl="0">
              <a:buSzPct val="100000"/>
              <a:buFont typeface="Wingdings" pitchFamily="2"/>
              <a:buChar char="Ø"/>
            </a:pPr>
            <a:endParaRPr lang="pt-BR" dirty="0"/>
          </a:p>
          <a:p>
            <a:pPr marL="0" lvl="0" indent="0"/>
            <a:endParaRPr lang="pt-BR" dirty="0"/>
          </a:p>
        </p:txBody>
      </p:sp>
      <p:sp>
        <p:nvSpPr>
          <p:cNvPr id="5" name="CaixaDeTexto 10"/>
          <p:cNvSpPr txBox="1"/>
          <p:nvPr/>
        </p:nvSpPr>
        <p:spPr>
          <a:xfrm>
            <a:off x="3779909" y="3356992"/>
            <a:ext cx="4667115" cy="1292659"/>
          </a:xfrm>
          <a:prstGeom prst="rect">
            <a:avLst/>
          </a:prstGeom>
          <a:noFill/>
          <a:ln w="9528">
            <a:solidFill>
              <a:srgbClr val="FFFFFF"/>
            </a:solidFill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000" b="1" i="0" u="none" strike="noStrike" kern="1200" cap="none" spc="0" baseline="0" dirty="0" err="1">
                <a:solidFill>
                  <a:srgbClr val="FFFF00"/>
                </a:solidFill>
                <a:uFillTx/>
                <a:latin typeface="Franklin Gothic Book" pitchFamily="34"/>
              </a:rPr>
              <a:t>Very</a:t>
            </a:r>
            <a:r>
              <a:rPr lang="pt-BR" sz="2000" b="1" i="0" u="none" strike="noStrike" kern="1200" cap="none" spc="0" baseline="0" dirty="0">
                <a:solidFill>
                  <a:srgbClr val="FFFF00"/>
                </a:solidFill>
                <a:uFillTx/>
                <a:latin typeface="Franklin Gothic Book" pitchFamily="34"/>
              </a:rPr>
              <a:t>  </a:t>
            </a:r>
            <a:r>
              <a:rPr lang="pt-BR" sz="2000" b="1" i="0" u="none" strike="noStrike" kern="1200" cap="none" spc="0" baseline="0" dirty="0" err="1">
                <a:solidFill>
                  <a:srgbClr val="FFFF00"/>
                </a:solidFill>
                <a:uFillTx/>
                <a:latin typeface="Franklin Gothic Book" pitchFamily="34"/>
              </a:rPr>
              <a:t>good</a:t>
            </a:r>
            <a:r>
              <a:rPr lang="pt-BR" sz="2000" b="1" i="0" u="none" strike="noStrike" kern="1200" cap="none" spc="0" baseline="0" dirty="0">
                <a:solidFill>
                  <a:srgbClr val="FFFF00"/>
                </a:solidFill>
                <a:uFillTx/>
                <a:latin typeface="Franklin Gothic Book" pitchFamily="34"/>
              </a:rPr>
              <a:t>! </a:t>
            </a:r>
            <a:r>
              <a:rPr lang="pt-BR" sz="2000" b="1" i="0" u="none" strike="noStrike" kern="1200" cap="none" spc="0" baseline="0" dirty="0" err="1">
                <a:solidFill>
                  <a:srgbClr val="FFFF00"/>
                </a:solidFill>
                <a:uFillTx/>
                <a:latin typeface="Franklin Gothic Book" pitchFamily="34"/>
              </a:rPr>
              <a:t>This</a:t>
            </a:r>
            <a:r>
              <a:rPr lang="pt-BR" sz="2000" b="1" i="0" u="none" strike="noStrike" kern="1200" cap="none" spc="0" baseline="0" dirty="0">
                <a:solidFill>
                  <a:srgbClr val="FFFF00"/>
                </a:solidFill>
                <a:uFillTx/>
                <a:latin typeface="Franklin Gothic Book" pitchFamily="34"/>
              </a:rPr>
              <a:t> </a:t>
            </a:r>
            <a:r>
              <a:rPr lang="pt-BR" sz="2000" b="1" i="0" u="none" strike="noStrike" kern="1200" cap="none" spc="0" baseline="0" dirty="0" err="1">
                <a:solidFill>
                  <a:srgbClr val="FFFF00"/>
                </a:solidFill>
                <a:uFillTx/>
                <a:latin typeface="Franklin Gothic Book" pitchFamily="34"/>
              </a:rPr>
              <a:t>is</a:t>
            </a:r>
            <a:r>
              <a:rPr lang="pt-BR" sz="2000" b="1" i="0" u="none" strike="noStrike" kern="1200" cap="none" spc="0" baseline="0" dirty="0">
                <a:solidFill>
                  <a:srgbClr val="FFFF00"/>
                </a:solidFill>
                <a:uFillTx/>
                <a:latin typeface="Franklin Gothic Book" pitchFamily="34"/>
              </a:rPr>
              <a:t>  a   </a:t>
            </a:r>
            <a:r>
              <a:rPr lang="pt-BR" sz="6000" b="0" i="0" u="sng" strike="noStrike" kern="0" cap="none" spc="0" baseline="0" dirty="0" err="1">
                <a:solidFill>
                  <a:srgbClr val="FF0000"/>
                </a:solidFill>
                <a:uFillTx/>
                <a:latin typeface="MamaeQueNosFaz" pitchFamily="34"/>
              </a:rPr>
              <a:t>Monkey</a:t>
            </a:r>
            <a:endParaRPr lang="pt-BR" sz="6000" b="0" i="0" u="sng" strike="noStrike" kern="1200" cap="none" spc="0" baseline="0" dirty="0">
              <a:solidFill>
                <a:srgbClr val="FF0000"/>
              </a:solidFill>
              <a:uFillTx/>
              <a:latin typeface="MamaeQueNosFaz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8510" y="2564904"/>
            <a:ext cx="2555336" cy="25776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408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t-BR" dirty="0"/>
              <a:t> </a:t>
            </a:r>
            <a:r>
              <a:rPr lang="pt-BR" sz="4400" dirty="0" smtClean="0">
                <a:solidFill>
                  <a:srgbClr val="FF0000"/>
                </a:solidFill>
                <a:latin typeface="Cooper Std Black"/>
              </a:rPr>
              <a:t>Wild </a:t>
            </a:r>
            <a:r>
              <a:rPr lang="pt-BR" sz="4400" dirty="0" err="1" smtClean="0">
                <a:solidFill>
                  <a:srgbClr val="FF0000"/>
                </a:solidFill>
                <a:latin typeface="Cooper Std Black"/>
              </a:rPr>
              <a:t>Animals</a:t>
            </a:r>
            <a:endParaRPr lang="pt-BR" sz="4400" dirty="0">
              <a:solidFill>
                <a:srgbClr val="FF0000"/>
              </a:solidFill>
              <a:latin typeface="Cooper Std Black"/>
            </a:endParaRPr>
          </a:p>
        </p:txBody>
      </p:sp>
      <p:sp>
        <p:nvSpPr>
          <p:cNvPr id="4" name="Espaço Reservado para Conteúdo 5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SzPct val="100000"/>
              <a:buFont typeface="Wingdings"/>
              <a:buChar char="Ø"/>
            </a:pPr>
            <a:r>
              <a:rPr lang="pt-BR" dirty="0" err="1"/>
              <a:t>What</a:t>
            </a:r>
            <a:r>
              <a:rPr lang="pt-BR" dirty="0"/>
              <a:t> </a:t>
            </a:r>
            <a:r>
              <a:rPr lang="pt-BR" dirty="0" err="1"/>
              <a:t>is</a:t>
            </a:r>
            <a:r>
              <a:rPr lang="pt-BR" dirty="0"/>
              <a:t> </a:t>
            </a:r>
            <a:r>
              <a:rPr lang="pt-BR" dirty="0" err="1"/>
              <a:t>this</a:t>
            </a:r>
            <a:r>
              <a:rPr lang="pt-BR" dirty="0"/>
              <a:t>?</a:t>
            </a:r>
          </a:p>
          <a:p>
            <a:pPr lvl="0">
              <a:buSzPct val="100000"/>
              <a:buFont typeface="Wingdings"/>
              <a:buChar char="Ø"/>
            </a:pPr>
            <a:endParaRPr lang="pt-BR" dirty="0"/>
          </a:p>
          <a:p>
            <a:pPr lvl="0">
              <a:buSzPct val="100000"/>
              <a:buFont typeface="Wingdings"/>
              <a:buChar char="Ø"/>
            </a:pPr>
            <a:endParaRPr lang="pt-BR" dirty="0"/>
          </a:p>
          <a:p>
            <a:pPr lvl="0">
              <a:buSzPct val="100000"/>
              <a:buFont typeface="Wingdings"/>
              <a:buChar char="Ø"/>
            </a:pPr>
            <a:endParaRPr lang="pt-BR" dirty="0"/>
          </a:p>
          <a:p>
            <a:pPr lvl="0">
              <a:buSzPct val="100000"/>
              <a:buFont typeface="Wingdings"/>
              <a:buChar char="Ø"/>
            </a:pPr>
            <a:endParaRPr lang="pt-BR" dirty="0"/>
          </a:p>
          <a:p>
            <a:pPr lvl="0">
              <a:buSzPct val="100000"/>
              <a:buFont typeface="Wingdings"/>
              <a:buChar char="Ø"/>
            </a:pPr>
            <a:endParaRPr lang="pt-BR" dirty="0"/>
          </a:p>
        </p:txBody>
      </p:sp>
      <p:sp>
        <p:nvSpPr>
          <p:cNvPr id="5" name="CaixaDeTexto 7"/>
          <p:cNvSpPr txBox="1"/>
          <p:nvPr/>
        </p:nvSpPr>
        <p:spPr>
          <a:xfrm>
            <a:off x="3491880" y="3069828"/>
            <a:ext cx="5400600" cy="1292662"/>
          </a:xfrm>
          <a:prstGeom prst="rect">
            <a:avLst/>
          </a:prstGeom>
          <a:noFill/>
          <a:ln w="9528">
            <a:solidFill>
              <a:srgbClr val="FFFFFF"/>
            </a:solidFill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000" b="1" i="0" u="none" strike="noStrike" kern="1200" cap="none" spc="0" baseline="0" dirty="0" err="1" smtClean="0">
                <a:solidFill>
                  <a:srgbClr val="FFFF00"/>
                </a:solidFill>
                <a:uFillTx/>
                <a:latin typeface="Franklin Gothic Book" pitchFamily="34"/>
              </a:rPr>
              <a:t>Very</a:t>
            </a:r>
            <a:r>
              <a:rPr lang="pt-BR" sz="2000" b="1" i="0" u="none" strike="noStrike" kern="1200" cap="none" spc="0" baseline="0" dirty="0" smtClean="0">
                <a:solidFill>
                  <a:srgbClr val="FFFF00"/>
                </a:solidFill>
                <a:uFillTx/>
                <a:latin typeface="Franklin Gothic Book" pitchFamily="34"/>
              </a:rPr>
              <a:t>  </a:t>
            </a:r>
            <a:r>
              <a:rPr lang="pt-BR" sz="2000" b="1" i="0" u="none" strike="noStrike" kern="1200" cap="none" spc="0" baseline="0" dirty="0" err="1">
                <a:solidFill>
                  <a:srgbClr val="FFFF00"/>
                </a:solidFill>
                <a:uFillTx/>
                <a:latin typeface="Franklin Gothic Book" pitchFamily="34"/>
              </a:rPr>
              <a:t>good</a:t>
            </a:r>
            <a:r>
              <a:rPr lang="pt-BR" sz="2000" b="1" i="0" u="none" strike="noStrike" kern="1200" cap="none" spc="0" baseline="0" dirty="0">
                <a:solidFill>
                  <a:srgbClr val="FFFF00"/>
                </a:solidFill>
                <a:uFillTx/>
                <a:latin typeface="Franklin Gothic Book" pitchFamily="34"/>
              </a:rPr>
              <a:t>! </a:t>
            </a:r>
            <a:r>
              <a:rPr lang="pt-BR" sz="2000" b="1" i="0" u="none" strike="noStrike" kern="1200" cap="none" spc="0" baseline="0" dirty="0" err="1">
                <a:solidFill>
                  <a:srgbClr val="FFFF00"/>
                </a:solidFill>
                <a:uFillTx/>
                <a:latin typeface="Franklin Gothic Book" pitchFamily="34"/>
              </a:rPr>
              <a:t>This</a:t>
            </a:r>
            <a:r>
              <a:rPr lang="pt-BR" sz="2000" b="1" i="0" u="none" strike="noStrike" kern="1200" cap="none" spc="0" baseline="0" dirty="0">
                <a:solidFill>
                  <a:srgbClr val="FFFF00"/>
                </a:solidFill>
                <a:uFillTx/>
                <a:latin typeface="Franklin Gothic Book" pitchFamily="34"/>
              </a:rPr>
              <a:t> </a:t>
            </a:r>
            <a:r>
              <a:rPr lang="pt-BR" sz="2000" b="1" i="0" u="none" strike="noStrike" kern="1200" cap="none" spc="0" baseline="0" dirty="0" err="1">
                <a:solidFill>
                  <a:srgbClr val="FFFF00"/>
                </a:solidFill>
                <a:uFillTx/>
                <a:latin typeface="Franklin Gothic Book" pitchFamily="34"/>
              </a:rPr>
              <a:t>is</a:t>
            </a:r>
            <a:r>
              <a:rPr lang="pt-BR" sz="2000" b="1" i="0" u="none" strike="noStrike" kern="1200" cap="none" spc="0" baseline="0" dirty="0">
                <a:solidFill>
                  <a:srgbClr val="FFFF00"/>
                </a:solidFill>
                <a:uFillTx/>
                <a:latin typeface="Franklin Gothic Book" pitchFamily="34"/>
              </a:rPr>
              <a:t>  </a:t>
            </a:r>
            <a:r>
              <a:rPr lang="pt-BR" sz="2000" b="1" i="0" u="none" strike="noStrike" kern="1200" cap="none" spc="0" baseline="0" dirty="0" smtClean="0">
                <a:solidFill>
                  <a:srgbClr val="FFFF00"/>
                </a:solidFill>
                <a:uFillTx/>
                <a:latin typeface="Franklin Gothic Book" pitchFamily="34"/>
              </a:rPr>
              <a:t>a   </a:t>
            </a:r>
            <a:r>
              <a:rPr lang="pt-BR" sz="2000" b="1" i="0" u="none" strike="noStrike" kern="1200" cap="none" spc="0" dirty="0" smtClean="0">
                <a:solidFill>
                  <a:srgbClr val="FFFF00"/>
                </a:solidFill>
                <a:uFillTx/>
                <a:latin typeface="Franklin Gothic Book" pitchFamily="34"/>
              </a:rPr>
              <a:t>  </a:t>
            </a:r>
            <a:r>
              <a:rPr lang="pt-BR" sz="6000" b="0" i="0" u="sng" strike="noStrike" kern="1200" cap="none" spc="0" baseline="0" dirty="0" err="1" smtClean="0">
                <a:solidFill>
                  <a:srgbClr val="FF0000"/>
                </a:solidFill>
                <a:uFillTx/>
                <a:latin typeface="MamaeQueNosFaz" pitchFamily="34"/>
              </a:rPr>
              <a:t>Leopard</a:t>
            </a:r>
            <a:endParaRPr lang="pt-BR" sz="6000" b="0" i="0" u="sng" strike="noStrike" kern="1200" cap="none" spc="0" baseline="0" dirty="0">
              <a:solidFill>
                <a:srgbClr val="FF0000"/>
              </a:solidFill>
              <a:uFillTx/>
              <a:latin typeface="MamaeQueNosFaz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1524" y="2708920"/>
            <a:ext cx="3096341" cy="23222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282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pt-BR" sz="4400" dirty="0">
                <a:latin typeface="Cooper Std Black"/>
              </a:rPr>
              <a:t>  </a:t>
            </a:r>
            <a:r>
              <a:rPr lang="pt-BR" sz="4400" dirty="0" smtClean="0">
                <a:solidFill>
                  <a:srgbClr val="FF0000"/>
                </a:solidFill>
                <a:latin typeface="Cooper Std Black"/>
              </a:rPr>
              <a:t>Wild </a:t>
            </a:r>
            <a:r>
              <a:rPr lang="pt-BR" sz="4400" dirty="0" err="1" smtClean="0">
                <a:solidFill>
                  <a:srgbClr val="FF0000"/>
                </a:solidFill>
                <a:latin typeface="Cooper Std Black"/>
              </a:rPr>
              <a:t>Animals</a:t>
            </a:r>
            <a:endParaRPr lang="pt-BR" sz="4400" dirty="0">
              <a:latin typeface="Cooper Std Black"/>
            </a:endParaRPr>
          </a:p>
        </p:txBody>
      </p:sp>
      <p:sp>
        <p:nvSpPr>
          <p:cNvPr id="4" name="Espaço Reservado para Conteúdo 5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SzPct val="100000"/>
              <a:buFont typeface="Wingdings"/>
              <a:buChar char="Ø"/>
            </a:pPr>
            <a:r>
              <a:rPr lang="pt-BR"/>
              <a:t>What is this?</a:t>
            </a:r>
          </a:p>
          <a:p>
            <a:pPr lvl="0">
              <a:buSzPct val="100000"/>
              <a:buFont typeface="Wingdings"/>
              <a:buChar char="Ø"/>
            </a:pPr>
            <a:endParaRPr lang="pt-BR"/>
          </a:p>
          <a:p>
            <a:pPr lvl="0">
              <a:buSzPct val="100000"/>
              <a:buFont typeface="Wingdings"/>
              <a:buChar char="Ø"/>
            </a:pPr>
            <a:endParaRPr lang="pt-BR"/>
          </a:p>
          <a:p>
            <a:pPr lvl="0">
              <a:buSzPct val="100000"/>
              <a:buFont typeface="Wingdings"/>
              <a:buChar char="Ø"/>
            </a:pPr>
            <a:endParaRPr lang="pt-BR"/>
          </a:p>
        </p:txBody>
      </p:sp>
      <p:sp>
        <p:nvSpPr>
          <p:cNvPr id="5" name="CaixaDeTexto 7"/>
          <p:cNvSpPr txBox="1"/>
          <p:nvPr/>
        </p:nvSpPr>
        <p:spPr>
          <a:xfrm>
            <a:off x="3603603" y="3076623"/>
            <a:ext cx="5275476" cy="1015663"/>
          </a:xfrm>
          <a:prstGeom prst="rect">
            <a:avLst/>
          </a:prstGeom>
          <a:noFill/>
          <a:ln w="9528">
            <a:solidFill>
              <a:srgbClr val="FFFFFF"/>
            </a:solidFill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000" b="1" i="0" u="none" strike="noStrike" kern="1200" cap="none" spc="0" baseline="0" dirty="0" err="1">
                <a:solidFill>
                  <a:srgbClr val="FFFF00"/>
                </a:solidFill>
                <a:uFillTx/>
                <a:latin typeface="Franklin Gothic Book" pitchFamily="34"/>
              </a:rPr>
              <a:t>Very</a:t>
            </a:r>
            <a:r>
              <a:rPr lang="pt-BR" sz="2000" b="1" i="0" u="none" strike="noStrike" kern="1200" cap="none" spc="0" baseline="0" dirty="0">
                <a:solidFill>
                  <a:srgbClr val="FFFF00"/>
                </a:solidFill>
                <a:uFillTx/>
                <a:latin typeface="Franklin Gothic Book" pitchFamily="34"/>
              </a:rPr>
              <a:t>  </a:t>
            </a:r>
            <a:r>
              <a:rPr lang="pt-BR" sz="2000" b="1" i="0" u="none" strike="noStrike" kern="1200" cap="none" spc="0" baseline="0" dirty="0" err="1">
                <a:solidFill>
                  <a:srgbClr val="FFFF00"/>
                </a:solidFill>
                <a:uFillTx/>
                <a:latin typeface="Franklin Gothic Book" pitchFamily="34"/>
              </a:rPr>
              <a:t>good</a:t>
            </a:r>
            <a:r>
              <a:rPr lang="pt-BR" sz="2000" b="1" i="0" u="none" strike="noStrike" kern="1200" cap="none" spc="0" baseline="0" dirty="0">
                <a:solidFill>
                  <a:srgbClr val="FFFF00"/>
                </a:solidFill>
                <a:uFillTx/>
                <a:latin typeface="Franklin Gothic Book" pitchFamily="34"/>
              </a:rPr>
              <a:t>! </a:t>
            </a:r>
            <a:r>
              <a:rPr lang="pt-BR" sz="2000" b="1" i="0" u="none" strike="noStrike" kern="1200" cap="none" spc="0" baseline="0" dirty="0" err="1">
                <a:solidFill>
                  <a:srgbClr val="FFFF00"/>
                </a:solidFill>
                <a:uFillTx/>
                <a:latin typeface="Franklin Gothic Book" pitchFamily="34"/>
              </a:rPr>
              <a:t>This</a:t>
            </a:r>
            <a:r>
              <a:rPr lang="pt-BR" sz="2000" b="1" i="0" u="none" strike="noStrike" kern="1200" cap="none" spc="0" baseline="0" dirty="0">
                <a:solidFill>
                  <a:srgbClr val="FFFF00"/>
                </a:solidFill>
                <a:uFillTx/>
                <a:latin typeface="Franklin Gothic Book" pitchFamily="34"/>
              </a:rPr>
              <a:t> </a:t>
            </a:r>
            <a:r>
              <a:rPr lang="pt-BR" sz="2000" b="1" i="0" u="none" strike="noStrike" kern="1200" cap="none" spc="0" baseline="0" dirty="0" err="1">
                <a:solidFill>
                  <a:srgbClr val="FFFF00"/>
                </a:solidFill>
                <a:uFillTx/>
                <a:latin typeface="Franklin Gothic Book" pitchFamily="34"/>
              </a:rPr>
              <a:t>is</a:t>
            </a:r>
            <a:r>
              <a:rPr lang="pt-BR" sz="2000" b="1" i="0" u="none" strike="noStrike" kern="1200" cap="none" spc="0" baseline="0" dirty="0">
                <a:solidFill>
                  <a:srgbClr val="FFFF00"/>
                </a:solidFill>
                <a:uFillTx/>
                <a:latin typeface="Franklin Gothic Book" pitchFamily="34"/>
              </a:rPr>
              <a:t>  a   </a:t>
            </a:r>
            <a:r>
              <a:rPr lang="pt-BR" sz="6000" b="0" i="0" u="sng" strike="noStrike" kern="0" cap="none" spc="0" baseline="0" dirty="0" err="1">
                <a:solidFill>
                  <a:srgbClr val="FF0000"/>
                </a:solidFill>
                <a:uFillTx/>
                <a:latin typeface="MamaeQueNosFaz" pitchFamily="34"/>
              </a:rPr>
              <a:t>Crocodile</a:t>
            </a:r>
            <a:endParaRPr lang="pt-BR" sz="6000" b="0" i="0" u="sng" strike="noStrike" kern="1200" cap="none" spc="0" baseline="0" dirty="0">
              <a:solidFill>
                <a:srgbClr val="FF0000"/>
              </a:solidFill>
              <a:uFillTx/>
              <a:latin typeface="MamaeQueNosFaz" pitchFamily="34"/>
            </a:endParaRP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35252" y="2659666"/>
            <a:ext cx="3168350" cy="21573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227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pt-BR" sz="4400" dirty="0">
                <a:latin typeface="Cooper Std Black"/>
              </a:rPr>
              <a:t> </a:t>
            </a:r>
            <a:r>
              <a:rPr lang="pt-BR" sz="4400" dirty="0" smtClean="0">
                <a:solidFill>
                  <a:srgbClr val="FF0000"/>
                </a:solidFill>
                <a:latin typeface="Cooper Std Black"/>
              </a:rPr>
              <a:t>Wild </a:t>
            </a:r>
            <a:r>
              <a:rPr lang="pt-BR" sz="4400" dirty="0" err="1" smtClean="0">
                <a:solidFill>
                  <a:srgbClr val="FF0000"/>
                </a:solidFill>
                <a:latin typeface="Cooper Std Black"/>
              </a:rPr>
              <a:t>Animals</a:t>
            </a:r>
            <a:endParaRPr lang="pt-BR" sz="4400" dirty="0">
              <a:solidFill>
                <a:srgbClr val="FF0B0D"/>
              </a:solidFill>
              <a:latin typeface="Cooper Std Black" pitchFamily="18"/>
            </a:endParaRPr>
          </a:p>
        </p:txBody>
      </p:sp>
      <p:sp>
        <p:nvSpPr>
          <p:cNvPr id="4" name="Espaço Reservado para Conteúdo 5"/>
          <p:cNvSpPr txBox="1">
            <a:spLocks noGrp="1"/>
          </p:cNvSpPr>
          <p:nvPr>
            <p:ph idx="1"/>
          </p:nvPr>
        </p:nvSpPr>
        <p:spPr>
          <a:xfrm>
            <a:off x="0" y="1100626"/>
            <a:ext cx="9144000" cy="3984562"/>
          </a:xfrm>
        </p:spPr>
        <p:txBody>
          <a:bodyPr/>
          <a:lstStyle/>
          <a:p>
            <a:pPr lvl="0">
              <a:buSzPct val="100000"/>
              <a:buFont typeface="Wingdings"/>
              <a:buChar char="Ø"/>
            </a:pPr>
            <a:r>
              <a:rPr lang="pt-BR" dirty="0" err="1"/>
              <a:t>What</a:t>
            </a:r>
            <a:r>
              <a:rPr lang="pt-BR" dirty="0"/>
              <a:t> </a:t>
            </a:r>
            <a:r>
              <a:rPr lang="pt-BR" dirty="0" err="1"/>
              <a:t>is</a:t>
            </a:r>
            <a:r>
              <a:rPr lang="pt-BR" dirty="0"/>
              <a:t> </a:t>
            </a:r>
            <a:r>
              <a:rPr lang="pt-BR" dirty="0" err="1"/>
              <a:t>this</a:t>
            </a:r>
            <a:r>
              <a:rPr lang="pt-BR" dirty="0"/>
              <a:t>?</a:t>
            </a:r>
          </a:p>
          <a:p>
            <a:pPr lvl="0">
              <a:buSzPct val="100000"/>
              <a:buFont typeface="Wingdings"/>
              <a:buChar char="Ø"/>
            </a:pPr>
            <a:endParaRPr lang="pt-BR" dirty="0"/>
          </a:p>
          <a:p>
            <a:pPr lvl="0">
              <a:buSzPct val="100000"/>
              <a:buFont typeface="Wingdings"/>
              <a:buChar char="Ø"/>
            </a:pPr>
            <a:endParaRPr lang="pt-BR" dirty="0"/>
          </a:p>
          <a:p>
            <a:pPr lvl="0">
              <a:buSzPct val="100000"/>
              <a:buFont typeface="Wingdings"/>
              <a:buChar char="Ø"/>
            </a:pPr>
            <a:endParaRPr lang="pt-BR" dirty="0"/>
          </a:p>
          <a:p>
            <a:pPr lvl="0">
              <a:buSzPct val="100000"/>
              <a:buFont typeface="Wingdings"/>
              <a:buChar char="Ø"/>
            </a:pPr>
            <a:endParaRPr lang="pt-BR" dirty="0"/>
          </a:p>
        </p:txBody>
      </p:sp>
      <p:sp>
        <p:nvSpPr>
          <p:cNvPr id="5" name="CaixaDeTexto 7"/>
          <p:cNvSpPr txBox="1"/>
          <p:nvPr/>
        </p:nvSpPr>
        <p:spPr>
          <a:xfrm>
            <a:off x="3995936" y="2485329"/>
            <a:ext cx="4667115" cy="1292659"/>
          </a:xfrm>
          <a:prstGeom prst="rect">
            <a:avLst/>
          </a:prstGeom>
          <a:noFill/>
          <a:ln w="9528">
            <a:solidFill>
              <a:srgbClr val="FFFFFF"/>
            </a:solidFill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000" b="1" i="0" u="none" strike="noStrike" kern="1200" cap="none" spc="0" baseline="0" dirty="0" err="1">
                <a:solidFill>
                  <a:srgbClr val="FFFF00"/>
                </a:solidFill>
                <a:uFillTx/>
                <a:latin typeface="Franklin Gothic Book" pitchFamily="34"/>
              </a:rPr>
              <a:t>Very</a:t>
            </a:r>
            <a:r>
              <a:rPr lang="pt-BR" sz="2000" b="1" i="0" u="none" strike="noStrike" kern="1200" cap="none" spc="0" baseline="0" dirty="0">
                <a:solidFill>
                  <a:srgbClr val="FFFF00"/>
                </a:solidFill>
                <a:uFillTx/>
                <a:latin typeface="Franklin Gothic Book" pitchFamily="34"/>
              </a:rPr>
              <a:t>  </a:t>
            </a:r>
            <a:r>
              <a:rPr lang="pt-BR" sz="2000" b="1" i="0" u="none" strike="noStrike" kern="1200" cap="none" spc="0" baseline="0" dirty="0" err="1">
                <a:solidFill>
                  <a:srgbClr val="FFFF00"/>
                </a:solidFill>
                <a:uFillTx/>
                <a:latin typeface="Franklin Gothic Book" pitchFamily="34"/>
              </a:rPr>
              <a:t>good</a:t>
            </a:r>
            <a:r>
              <a:rPr lang="pt-BR" sz="2000" b="1" i="0" u="none" strike="noStrike" kern="1200" cap="none" spc="0" baseline="0" dirty="0">
                <a:solidFill>
                  <a:srgbClr val="FFFF00"/>
                </a:solidFill>
                <a:uFillTx/>
                <a:latin typeface="Franklin Gothic Book" pitchFamily="34"/>
              </a:rPr>
              <a:t>! </a:t>
            </a:r>
            <a:r>
              <a:rPr lang="pt-BR" sz="2000" b="1" i="0" u="none" strike="noStrike" kern="1200" cap="none" spc="0" baseline="0" dirty="0" err="1">
                <a:solidFill>
                  <a:srgbClr val="FFFF00"/>
                </a:solidFill>
                <a:uFillTx/>
                <a:latin typeface="Franklin Gothic Book" pitchFamily="34"/>
              </a:rPr>
              <a:t>This</a:t>
            </a:r>
            <a:r>
              <a:rPr lang="pt-BR" sz="2000" b="1" i="0" u="none" strike="noStrike" kern="1200" cap="none" spc="0" baseline="0" dirty="0">
                <a:solidFill>
                  <a:srgbClr val="FFFF00"/>
                </a:solidFill>
                <a:uFillTx/>
                <a:latin typeface="Franklin Gothic Book" pitchFamily="34"/>
              </a:rPr>
              <a:t> </a:t>
            </a:r>
            <a:r>
              <a:rPr lang="pt-BR" sz="2000" b="1" i="0" u="none" strike="noStrike" kern="1200" cap="none" spc="0" baseline="0" dirty="0" err="1">
                <a:solidFill>
                  <a:srgbClr val="FFFF00"/>
                </a:solidFill>
                <a:uFillTx/>
                <a:latin typeface="Franklin Gothic Book" pitchFamily="34"/>
              </a:rPr>
              <a:t>is</a:t>
            </a:r>
            <a:r>
              <a:rPr lang="pt-BR" sz="2000" b="1" i="0" u="none" strike="noStrike" kern="1200" cap="none" spc="0" baseline="0" dirty="0">
                <a:solidFill>
                  <a:srgbClr val="FFFF00"/>
                </a:solidFill>
                <a:uFillTx/>
                <a:latin typeface="Franklin Gothic Book" pitchFamily="34"/>
              </a:rPr>
              <a:t>  a   </a:t>
            </a:r>
            <a:r>
              <a:rPr lang="pt-BR" sz="6000" b="0" i="0" u="sng" strike="noStrike" kern="0" cap="none" spc="0" baseline="0" dirty="0" err="1">
                <a:solidFill>
                  <a:srgbClr val="FF0000"/>
                </a:solidFill>
                <a:uFillTx/>
                <a:latin typeface="MamaeQueNosFaz" pitchFamily="34"/>
              </a:rPr>
              <a:t>Snake</a:t>
            </a:r>
            <a:endParaRPr lang="pt-BR" sz="6000" b="0" i="0" u="sng" strike="noStrike" kern="1200" cap="none" spc="0" baseline="0" dirty="0">
              <a:solidFill>
                <a:srgbClr val="FF0000"/>
              </a:solidFill>
              <a:uFillTx/>
              <a:latin typeface="MamaeQueNosFaz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3533" y="1864068"/>
            <a:ext cx="3096341" cy="25730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503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pt-BR" sz="4400" dirty="0" smtClean="0">
                <a:solidFill>
                  <a:srgbClr val="FF0B0D"/>
                </a:solidFill>
                <a:latin typeface="Cooper Std Black" pitchFamily="18"/>
              </a:rPr>
              <a:t>Wild </a:t>
            </a:r>
            <a:r>
              <a:rPr lang="pt-BR" sz="4400" dirty="0" err="1" smtClean="0">
                <a:solidFill>
                  <a:srgbClr val="FF0B0D"/>
                </a:solidFill>
                <a:latin typeface="Cooper Std Black" pitchFamily="18"/>
              </a:rPr>
              <a:t>Animals</a:t>
            </a:r>
            <a:endParaRPr lang="pt-BR" sz="4400" dirty="0">
              <a:solidFill>
                <a:srgbClr val="FF0B0D"/>
              </a:solidFill>
              <a:latin typeface="Cooper Std Black" pitchFamily="18"/>
            </a:endParaRPr>
          </a:p>
        </p:txBody>
      </p:sp>
      <p:sp>
        <p:nvSpPr>
          <p:cNvPr id="3" name="Espaço Reservado para Conteúdo 4"/>
          <p:cNvSpPr txBox="1">
            <a:spLocks noGrp="1"/>
          </p:cNvSpPr>
          <p:nvPr>
            <p:ph idx="1"/>
          </p:nvPr>
        </p:nvSpPr>
        <p:spPr>
          <a:xfrm>
            <a:off x="0" y="1100626"/>
            <a:ext cx="8343900" cy="3579848"/>
          </a:xfrm>
        </p:spPr>
        <p:txBody>
          <a:bodyPr/>
          <a:lstStyle/>
          <a:p>
            <a:pPr lvl="0">
              <a:buSzPct val="100000"/>
              <a:buFont typeface="Wingdings"/>
              <a:buChar char="Ø"/>
            </a:pPr>
            <a:r>
              <a:rPr lang="pt-BR" dirty="0" err="1"/>
              <a:t>What</a:t>
            </a:r>
            <a:r>
              <a:rPr lang="pt-BR" dirty="0"/>
              <a:t> </a:t>
            </a:r>
            <a:r>
              <a:rPr lang="pt-BR" dirty="0" err="1"/>
              <a:t>is</a:t>
            </a:r>
            <a:r>
              <a:rPr lang="pt-BR" dirty="0"/>
              <a:t> </a:t>
            </a:r>
            <a:r>
              <a:rPr lang="pt-BR" dirty="0" err="1"/>
              <a:t>this</a:t>
            </a:r>
            <a:r>
              <a:rPr lang="pt-BR" dirty="0"/>
              <a:t>? 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3528" y="1772816"/>
            <a:ext cx="2230889" cy="334633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ixaDeTexto 6"/>
          <p:cNvSpPr txBox="1"/>
          <p:nvPr/>
        </p:nvSpPr>
        <p:spPr>
          <a:xfrm>
            <a:off x="3275856" y="2708920"/>
            <a:ext cx="4667115" cy="1292659"/>
          </a:xfrm>
          <a:prstGeom prst="rect">
            <a:avLst/>
          </a:prstGeom>
          <a:noFill/>
          <a:ln w="9528">
            <a:solidFill>
              <a:srgbClr val="FFFFFF"/>
            </a:solidFill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000" b="1" i="0" u="none" strike="noStrike" kern="1200" cap="none" spc="0" baseline="0" dirty="0" err="1">
                <a:solidFill>
                  <a:srgbClr val="FFFF00"/>
                </a:solidFill>
                <a:uFillTx/>
                <a:latin typeface="Franklin Gothic Book" pitchFamily="34"/>
              </a:rPr>
              <a:t>Very</a:t>
            </a:r>
            <a:r>
              <a:rPr lang="pt-BR" sz="2000" b="1" i="0" u="none" strike="noStrike" kern="1200" cap="none" spc="0" baseline="0" dirty="0">
                <a:solidFill>
                  <a:srgbClr val="FFFF00"/>
                </a:solidFill>
                <a:uFillTx/>
                <a:latin typeface="Franklin Gothic Book" pitchFamily="34"/>
              </a:rPr>
              <a:t>  </a:t>
            </a:r>
            <a:r>
              <a:rPr lang="pt-BR" sz="2000" b="1" i="0" u="none" strike="noStrike" kern="1200" cap="none" spc="0" baseline="0" dirty="0" err="1">
                <a:solidFill>
                  <a:srgbClr val="FFFF00"/>
                </a:solidFill>
                <a:uFillTx/>
                <a:latin typeface="Franklin Gothic Book" pitchFamily="34"/>
              </a:rPr>
              <a:t>good</a:t>
            </a:r>
            <a:r>
              <a:rPr lang="pt-BR" sz="2000" b="1" i="0" u="none" strike="noStrike" kern="1200" cap="none" spc="0" baseline="0" dirty="0">
                <a:solidFill>
                  <a:srgbClr val="FFFF00"/>
                </a:solidFill>
                <a:uFillTx/>
                <a:latin typeface="Franklin Gothic Book" pitchFamily="34"/>
              </a:rPr>
              <a:t>! </a:t>
            </a:r>
            <a:r>
              <a:rPr lang="pt-BR" sz="2000" b="1" i="0" u="none" strike="noStrike" kern="1200" cap="none" spc="0" baseline="0" dirty="0" err="1">
                <a:solidFill>
                  <a:srgbClr val="FFFF00"/>
                </a:solidFill>
                <a:uFillTx/>
                <a:latin typeface="Franklin Gothic Book" pitchFamily="34"/>
              </a:rPr>
              <a:t>This</a:t>
            </a:r>
            <a:r>
              <a:rPr lang="pt-BR" sz="2000" b="1" i="0" u="none" strike="noStrike" kern="1200" cap="none" spc="0" baseline="0" dirty="0">
                <a:solidFill>
                  <a:srgbClr val="FFFF00"/>
                </a:solidFill>
                <a:uFillTx/>
                <a:latin typeface="Franklin Gothic Book" pitchFamily="34"/>
              </a:rPr>
              <a:t> </a:t>
            </a:r>
            <a:r>
              <a:rPr lang="pt-BR" sz="2000" b="1" i="0" u="none" strike="noStrike" kern="1200" cap="none" spc="0" baseline="0" dirty="0" err="1">
                <a:solidFill>
                  <a:srgbClr val="FFFF00"/>
                </a:solidFill>
                <a:uFillTx/>
                <a:latin typeface="Franklin Gothic Book" pitchFamily="34"/>
              </a:rPr>
              <a:t>is</a:t>
            </a:r>
            <a:r>
              <a:rPr lang="pt-BR" sz="2000" b="1" i="0" u="none" strike="noStrike" kern="1200" cap="none" spc="0" baseline="0" dirty="0">
                <a:solidFill>
                  <a:srgbClr val="FFFF00"/>
                </a:solidFill>
                <a:uFillTx/>
                <a:latin typeface="Franklin Gothic Book" pitchFamily="34"/>
              </a:rPr>
              <a:t>  a   </a:t>
            </a:r>
            <a:r>
              <a:rPr lang="pt-BR" sz="6000" b="0" i="0" u="sng" strike="noStrike" kern="1200" cap="none" spc="0" baseline="0" dirty="0" err="1">
                <a:solidFill>
                  <a:srgbClr val="FF0000"/>
                </a:solidFill>
                <a:uFillTx/>
                <a:latin typeface="MamaeQueNosFaz" pitchFamily="34"/>
              </a:rPr>
              <a:t>Frog</a:t>
            </a:r>
            <a:endParaRPr lang="pt-BR" sz="6000" b="0" i="0" u="sng" strike="noStrike" kern="1200" cap="none" spc="0" baseline="0" dirty="0">
              <a:solidFill>
                <a:srgbClr val="FF0000"/>
              </a:solidFill>
              <a:uFillTx/>
              <a:latin typeface="MamaeQueNosFaz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422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pt-BR" sz="4400" dirty="0">
                <a:latin typeface="Cooper Std Black"/>
              </a:rPr>
              <a:t> </a:t>
            </a:r>
            <a:r>
              <a:rPr lang="pt-BR" sz="4400" dirty="0" smtClean="0">
                <a:solidFill>
                  <a:srgbClr val="FF0000"/>
                </a:solidFill>
                <a:latin typeface="Cooper Std Black"/>
              </a:rPr>
              <a:t>Wild </a:t>
            </a:r>
            <a:r>
              <a:rPr lang="pt-BR" sz="4400" dirty="0" err="1" smtClean="0">
                <a:solidFill>
                  <a:srgbClr val="FF0000"/>
                </a:solidFill>
                <a:latin typeface="Cooper Std Black"/>
              </a:rPr>
              <a:t>Animals</a:t>
            </a:r>
            <a:endParaRPr lang="pt-BR" sz="4400" dirty="0">
              <a:solidFill>
                <a:srgbClr val="FF0B0D"/>
              </a:solidFill>
              <a:latin typeface="Cooper Std Black" pitchFamily="18"/>
            </a:endParaRPr>
          </a:p>
        </p:txBody>
      </p:sp>
      <p:sp>
        <p:nvSpPr>
          <p:cNvPr id="4" name="Espaço Reservado para Conteúdo 5"/>
          <p:cNvSpPr txBox="1">
            <a:spLocks noGrp="1"/>
          </p:cNvSpPr>
          <p:nvPr>
            <p:ph idx="1"/>
          </p:nvPr>
        </p:nvSpPr>
        <p:spPr>
          <a:xfrm>
            <a:off x="0" y="1100626"/>
            <a:ext cx="9144000" cy="3984562"/>
          </a:xfrm>
        </p:spPr>
        <p:txBody>
          <a:bodyPr/>
          <a:lstStyle/>
          <a:p>
            <a:pPr lvl="0">
              <a:buSzPct val="100000"/>
              <a:buFont typeface="Wingdings"/>
              <a:buChar char="Ø"/>
            </a:pPr>
            <a:r>
              <a:rPr lang="pt-BR" dirty="0" err="1"/>
              <a:t>What</a:t>
            </a:r>
            <a:r>
              <a:rPr lang="pt-BR" dirty="0"/>
              <a:t> </a:t>
            </a:r>
            <a:r>
              <a:rPr lang="pt-BR" dirty="0" err="1"/>
              <a:t>is</a:t>
            </a:r>
            <a:r>
              <a:rPr lang="pt-BR" dirty="0"/>
              <a:t> </a:t>
            </a:r>
            <a:r>
              <a:rPr lang="pt-BR" dirty="0" err="1"/>
              <a:t>this</a:t>
            </a:r>
            <a:r>
              <a:rPr lang="pt-BR" dirty="0"/>
              <a:t>?</a:t>
            </a:r>
          </a:p>
          <a:p>
            <a:pPr lvl="0">
              <a:buSzPct val="100000"/>
              <a:buFont typeface="Wingdings"/>
              <a:buChar char="Ø"/>
            </a:pPr>
            <a:endParaRPr lang="pt-BR" dirty="0"/>
          </a:p>
          <a:p>
            <a:pPr lvl="0">
              <a:buSzPct val="100000"/>
              <a:buFont typeface="Wingdings"/>
              <a:buChar char="Ø"/>
            </a:pPr>
            <a:endParaRPr lang="pt-BR" dirty="0"/>
          </a:p>
          <a:p>
            <a:pPr lvl="0">
              <a:buSzPct val="100000"/>
              <a:buFont typeface="Wingdings"/>
              <a:buChar char="Ø"/>
            </a:pPr>
            <a:endParaRPr lang="pt-BR" dirty="0"/>
          </a:p>
          <a:p>
            <a:pPr lvl="0">
              <a:buSzPct val="100000"/>
              <a:buFont typeface="Wingdings"/>
              <a:buChar char="Ø"/>
            </a:pPr>
            <a:endParaRPr lang="pt-BR" dirty="0"/>
          </a:p>
        </p:txBody>
      </p:sp>
      <p:sp>
        <p:nvSpPr>
          <p:cNvPr id="5" name="CaixaDeTexto 7"/>
          <p:cNvSpPr txBox="1"/>
          <p:nvPr/>
        </p:nvSpPr>
        <p:spPr>
          <a:xfrm>
            <a:off x="1619672" y="4784379"/>
            <a:ext cx="5819243" cy="1292662"/>
          </a:xfrm>
          <a:prstGeom prst="rect">
            <a:avLst/>
          </a:prstGeom>
          <a:noFill/>
          <a:ln w="9528">
            <a:solidFill>
              <a:srgbClr val="FFFFFF"/>
            </a:solidFill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000" b="1" i="0" u="none" strike="noStrike" kern="1200" cap="none" spc="0" baseline="0" dirty="0" err="1">
                <a:solidFill>
                  <a:srgbClr val="FFFF00"/>
                </a:solidFill>
                <a:uFillTx/>
                <a:latin typeface="Franklin Gothic Book" pitchFamily="34"/>
              </a:rPr>
              <a:t>Very</a:t>
            </a:r>
            <a:r>
              <a:rPr lang="pt-BR" sz="2000" b="1" i="0" u="none" strike="noStrike" kern="1200" cap="none" spc="0" baseline="0" dirty="0">
                <a:solidFill>
                  <a:srgbClr val="FFFF00"/>
                </a:solidFill>
                <a:uFillTx/>
                <a:latin typeface="Franklin Gothic Book" pitchFamily="34"/>
              </a:rPr>
              <a:t>  </a:t>
            </a:r>
            <a:r>
              <a:rPr lang="pt-BR" sz="2000" b="1" i="0" u="none" strike="noStrike" kern="1200" cap="none" spc="0" baseline="0" dirty="0" err="1">
                <a:solidFill>
                  <a:srgbClr val="FFFF00"/>
                </a:solidFill>
                <a:uFillTx/>
                <a:latin typeface="Franklin Gothic Book" pitchFamily="34"/>
              </a:rPr>
              <a:t>good</a:t>
            </a:r>
            <a:r>
              <a:rPr lang="pt-BR" sz="2000" b="1" i="0" u="none" strike="noStrike" kern="1200" cap="none" spc="0" baseline="0" dirty="0">
                <a:solidFill>
                  <a:srgbClr val="FFFF00"/>
                </a:solidFill>
                <a:uFillTx/>
                <a:latin typeface="Franklin Gothic Book" pitchFamily="34"/>
              </a:rPr>
              <a:t>! </a:t>
            </a:r>
            <a:r>
              <a:rPr lang="pt-BR" sz="2000" b="1" i="0" u="none" strike="noStrike" kern="1200" cap="none" spc="0" baseline="0" dirty="0" err="1">
                <a:solidFill>
                  <a:srgbClr val="FFFF00"/>
                </a:solidFill>
                <a:uFillTx/>
                <a:latin typeface="Franklin Gothic Book" pitchFamily="34"/>
              </a:rPr>
              <a:t>This</a:t>
            </a:r>
            <a:r>
              <a:rPr lang="pt-BR" sz="2000" b="1" i="0" u="none" strike="noStrike" kern="1200" cap="none" spc="0" baseline="0" dirty="0">
                <a:solidFill>
                  <a:srgbClr val="FFFF00"/>
                </a:solidFill>
                <a:uFillTx/>
                <a:latin typeface="Franklin Gothic Book" pitchFamily="34"/>
              </a:rPr>
              <a:t> </a:t>
            </a:r>
            <a:r>
              <a:rPr lang="pt-BR" sz="2000" b="1" i="0" u="none" strike="noStrike" kern="1200" cap="none" spc="0" baseline="0" dirty="0" err="1">
                <a:solidFill>
                  <a:srgbClr val="FFFF00"/>
                </a:solidFill>
                <a:uFillTx/>
                <a:latin typeface="Franklin Gothic Book" pitchFamily="34"/>
              </a:rPr>
              <a:t>is</a:t>
            </a:r>
            <a:r>
              <a:rPr lang="pt-BR" sz="2000" b="1" i="0" u="none" strike="noStrike" kern="1200" cap="none" spc="0" baseline="0" dirty="0">
                <a:solidFill>
                  <a:srgbClr val="FFFF00"/>
                </a:solidFill>
                <a:uFillTx/>
                <a:latin typeface="Franklin Gothic Book" pitchFamily="34"/>
              </a:rPr>
              <a:t>  a   </a:t>
            </a:r>
            <a:r>
              <a:rPr lang="pt-BR" sz="6000" u="sng" kern="0" dirty="0" err="1" smtClean="0">
                <a:solidFill>
                  <a:srgbClr val="FF0000"/>
                </a:solidFill>
                <a:latin typeface="MamaeQueNosFaz" pitchFamily="34"/>
              </a:rPr>
              <a:t>Rhinoceros</a:t>
            </a:r>
            <a:endParaRPr lang="pt-BR" sz="6000" b="0" i="0" u="sng" strike="noStrike" kern="1200" cap="none" spc="0" baseline="0" dirty="0">
              <a:solidFill>
                <a:srgbClr val="FF0000"/>
              </a:solidFill>
              <a:uFillTx/>
              <a:latin typeface="MamaeQueNosFaz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574" y="1844824"/>
            <a:ext cx="3987527" cy="2660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185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pt-BR" sz="4400" dirty="0">
                <a:latin typeface="Cooper Std Black"/>
              </a:rPr>
              <a:t> </a:t>
            </a:r>
            <a:r>
              <a:rPr lang="pt-BR" sz="4400" dirty="0" smtClean="0">
                <a:solidFill>
                  <a:srgbClr val="FF0000"/>
                </a:solidFill>
                <a:latin typeface="Cooper Std Black"/>
              </a:rPr>
              <a:t>Wild </a:t>
            </a:r>
            <a:r>
              <a:rPr lang="pt-BR" sz="4400" dirty="0" err="1" smtClean="0">
                <a:solidFill>
                  <a:srgbClr val="FF0000"/>
                </a:solidFill>
                <a:latin typeface="Cooper Std Black"/>
              </a:rPr>
              <a:t>Animals</a:t>
            </a:r>
            <a:endParaRPr lang="pt-BR" sz="4400" dirty="0">
              <a:solidFill>
                <a:srgbClr val="FF0B0D"/>
              </a:solidFill>
              <a:latin typeface="Cooper Std Black" pitchFamily="18"/>
            </a:endParaRPr>
          </a:p>
        </p:txBody>
      </p:sp>
      <p:sp>
        <p:nvSpPr>
          <p:cNvPr id="4" name="Espaço Reservado para Conteúdo 5"/>
          <p:cNvSpPr txBox="1">
            <a:spLocks noGrp="1"/>
          </p:cNvSpPr>
          <p:nvPr>
            <p:ph idx="1"/>
          </p:nvPr>
        </p:nvSpPr>
        <p:spPr>
          <a:xfrm>
            <a:off x="0" y="1100626"/>
            <a:ext cx="9144000" cy="3984562"/>
          </a:xfrm>
        </p:spPr>
        <p:txBody>
          <a:bodyPr/>
          <a:lstStyle/>
          <a:p>
            <a:pPr lvl="0">
              <a:buSzPct val="100000"/>
              <a:buFont typeface="Wingdings"/>
              <a:buChar char="Ø"/>
            </a:pPr>
            <a:r>
              <a:rPr lang="pt-BR" dirty="0" err="1"/>
              <a:t>What</a:t>
            </a:r>
            <a:r>
              <a:rPr lang="pt-BR" dirty="0"/>
              <a:t> </a:t>
            </a:r>
            <a:r>
              <a:rPr lang="pt-BR" dirty="0" err="1"/>
              <a:t>is</a:t>
            </a:r>
            <a:r>
              <a:rPr lang="pt-BR" dirty="0"/>
              <a:t> </a:t>
            </a:r>
            <a:r>
              <a:rPr lang="pt-BR" dirty="0" err="1"/>
              <a:t>this</a:t>
            </a:r>
            <a:r>
              <a:rPr lang="pt-BR" dirty="0"/>
              <a:t>?</a:t>
            </a:r>
          </a:p>
          <a:p>
            <a:pPr lvl="0">
              <a:buSzPct val="100000"/>
              <a:buFont typeface="Wingdings"/>
              <a:buChar char="Ø"/>
            </a:pPr>
            <a:endParaRPr lang="pt-BR" dirty="0"/>
          </a:p>
          <a:p>
            <a:pPr lvl="0">
              <a:buSzPct val="100000"/>
              <a:buFont typeface="Wingdings"/>
              <a:buChar char="Ø"/>
            </a:pPr>
            <a:endParaRPr lang="pt-BR" dirty="0"/>
          </a:p>
          <a:p>
            <a:pPr lvl="0">
              <a:buSzPct val="100000"/>
              <a:buFont typeface="Wingdings"/>
              <a:buChar char="Ø"/>
            </a:pPr>
            <a:endParaRPr lang="pt-BR" dirty="0"/>
          </a:p>
          <a:p>
            <a:pPr lvl="0">
              <a:buSzPct val="100000"/>
              <a:buFont typeface="Wingdings"/>
              <a:buChar char="Ø"/>
            </a:pPr>
            <a:endParaRPr lang="pt-BR" dirty="0"/>
          </a:p>
        </p:txBody>
      </p:sp>
      <p:sp>
        <p:nvSpPr>
          <p:cNvPr id="5" name="CaixaDeTexto 7"/>
          <p:cNvSpPr txBox="1"/>
          <p:nvPr/>
        </p:nvSpPr>
        <p:spPr>
          <a:xfrm>
            <a:off x="1619672" y="4784379"/>
            <a:ext cx="5819243" cy="1292662"/>
          </a:xfrm>
          <a:prstGeom prst="rect">
            <a:avLst/>
          </a:prstGeom>
          <a:noFill/>
          <a:ln w="9528">
            <a:solidFill>
              <a:srgbClr val="FFFFFF"/>
            </a:solidFill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000" b="1" i="0" u="none" strike="noStrike" kern="1200" cap="none" spc="0" baseline="0" dirty="0" err="1">
                <a:solidFill>
                  <a:srgbClr val="FFFF00"/>
                </a:solidFill>
                <a:uFillTx/>
                <a:latin typeface="Franklin Gothic Book" pitchFamily="34"/>
              </a:rPr>
              <a:t>Very</a:t>
            </a:r>
            <a:r>
              <a:rPr lang="pt-BR" sz="2000" b="1" i="0" u="none" strike="noStrike" kern="1200" cap="none" spc="0" baseline="0" dirty="0">
                <a:solidFill>
                  <a:srgbClr val="FFFF00"/>
                </a:solidFill>
                <a:uFillTx/>
                <a:latin typeface="Franklin Gothic Book" pitchFamily="34"/>
              </a:rPr>
              <a:t>  </a:t>
            </a:r>
            <a:r>
              <a:rPr lang="pt-BR" sz="2000" b="1" i="0" u="none" strike="noStrike" kern="1200" cap="none" spc="0" baseline="0" dirty="0" err="1">
                <a:solidFill>
                  <a:srgbClr val="FFFF00"/>
                </a:solidFill>
                <a:uFillTx/>
                <a:latin typeface="Franklin Gothic Book" pitchFamily="34"/>
              </a:rPr>
              <a:t>good</a:t>
            </a:r>
            <a:r>
              <a:rPr lang="pt-BR" sz="2000" b="1" i="0" u="none" strike="noStrike" kern="1200" cap="none" spc="0" baseline="0" dirty="0">
                <a:solidFill>
                  <a:srgbClr val="FFFF00"/>
                </a:solidFill>
                <a:uFillTx/>
                <a:latin typeface="Franklin Gothic Book" pitchFamily="34"/>
              </a:rPr>
              <a:t>! </a:t>
            </a:r>
            <a:r>
              <a:rPr lang="pt-BR" sz="2000" b="1" i="0" u="none" strike="noStrike" kern="1200" cap="none" spc="0" baseline="0" dirty="0" err="1">
                <a:solidFill>
                  <a:srgbClr val="FFFF00"/>
                </a:solidFill>
                <a:uFillTx/>
                <a:latin typeface="Franklin Gothic Book" pitchFamily="34"/>
              </a:rPr>
              <a:t>This</a:t>
            </a:r>
            <a:r>
              <a:rPr lang="pt-BR" sz="2000" b="1" i="0" u="none" strike="noStrike" kern="1200" cap="none" spc="0" baseline="0" dirty="0">
                <a:solidFill>
                  <a:srgbClr val="FFFF00"/>
                </a:solidFill>
                <a:uFillTx/>
                <a:latin typeface="Franklin Gothic Book" pitchFamily="34"/>
              </a:rPr>
              <a:t> </a:t>
            </a:r>
            <a:r>
              <a:rPr lang="pt-BR" sz="2000" b="1" i="0" u="none" strike="noStrike" kern="1200" cap="none" spc="0" baseline="0" dirty="0" err="1">
                <a:solidFill>
                  <a:srgbClr val="FFFF00"/>
                </a:solidFill>
                <a:uFillTx/>
                <a:latin typeface="Franklin Gothic Book" pitchFamily="34"/>
              </a:rPr>
              <a:t>is</a:t>
            </a:r>
            <a:r>
              <a:rPr lang="pt-BR" sz="2000" b="1" i="0" u="none" strike="noStrike" kern="1200" cap="none" spc="0" baseline="0" dirty="0">
                <a:solidFill>
                  <a:srgbClr val="FFFF00"/>
                </a:solidFill>
                <a:uFillTx/>
                <a:latin typeface="Franklin Gothic Book" pitchFamily="34"/>
              </a:rPr>
              <a:t>  </a:t>
            </a:r>
            <a:r>
              <a:rPr lang="pt-BR" sz="2000" b="1" i="0" u="none" strike="noStrike" kern="1200" cap="none" spc="0" baseline="0" dirty="0" err="1" smtClean="0">
                <a:solidFill>
                  <a:srgbClr val="FFFF00"/>
                </a:solidFill>
                <a:uFillTx/>
                <a:latin typeface="Franklin Gothic Book" pitchFamily="34"/>
              </a:rPr>
              <a:t>an</a:t>
            </a:r>
            <a:r>
              <a:rPr lang="pt-BR" sz="2000" b="1" i="0" u="none" strike="noStrike" kern="1200" cap="none" spc="0" baseline="0" dirty="0" smtClean="0">
                <a:solidFill>
                  <a:srgbClr val="FFFF00"/>
                </a:solidFill>
                <a:uFillTx/>
                <a:latin typeface="Franklin Gothic Book" pitchFamily="34"/>
              </a:rPr>
              <a:t>   </a:t>
            </a:r>
            <a:r>
              <a:rPr lang="pt-BR" sz="6000" u="sng" kern="0" dirty="0" err="1" smtClean="0">
                <a:solidFill>
                  <a:srgbClr val="FF0000"/>
                </a:solidFill>
                <a:latin typeface="MamaeQueNosFaz" pitchFamily="34"/>
              </a:rPr>
              <a:t>Elephant</a:t>
            </a:r>
            <a:endParaRPr lang="pt-BR" sz="6000" b="0" i="0" u="sng" strike="noStrike" kern="1200" cap="none" spc="0" baseline="0" dirty="0">
              <a:solidFill>
                <a:srgbClr val="FF0000"/>
              </a:solidFill>
              <a:uFillTx/>
              <a:latin typeface="MamaeQueNosFaz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045" y="1630394"/>
            <a:ext cx="4464496" cy="2982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741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Ápice">
  <a:themeElements>
    <a:clrScheme name="Ápice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Ápice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Ápice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131</TotalTime>
  <Words>479</Words>
  <Application>Microsoft Office PowerPoint</Application>
  <PresentationFormat>Apresentação na tela (4:3)</PresentationFormat>
  <Paragraphs>123</Paragraphs>
  <Slides>19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0" baseType="lpstr">
      <vt:lpstr>Ápice</vt:lpstr>
      <vt:lpstr>School Práxis Flamboyant Teacher: Julia Ortiz   5th Grade:  Wild animals.</vt:lpstr>
      <vt:lpstr>Wild Animals</vt:lpstr>
      <vt:lpstr>Wild Animals</vt:lpstr>
      <vt:lpstr> Wild Animals</vt:lpstr>
      <vt:lpstr>  Wild Animals</vt:lpstr>
      <vt:lpstr> Wild Animals</vt:lpstr>
      <vt:lpstr>Wild Animals</vt:lpstr>
      <vt:lpstr> Wild Animals</vt:lpstr>
      <vt:lpstr> Wild Animals</vt:lpstr>
      <vt:lpstr> Wild Animals</vt:lpstr>
      <vt:lpstr> Wild Animals</vt:lpstr>
      <vt:lpstr> Wild Animals</vt:lpstr>
      <vt:lpstr> Wild Animals</vt:lpstr>
      <vt:lpstr> Wild Animals</vt:lpstr>
      <vt:lpstr>Superlative Form</vt:lpstr>
      <vt:lpstr>Food Chains</vt:lpstr>
      <vt:lpstr>Apresentação do PowerPoint</vt:lpstr>
      <vt:lpstr> Activities (Page 72)</vt:lpstr>
      <vt:lpstr>That’s all for today!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School Práxis Flamboyant Teacher: Julia Ortiz   5th Grade:  Seasons of the year; Clothes.</dc:title>
  <dc:creator>Julia Ortiz</dc:creator>
  <cp:lastModifiedBy>Julia Ortiz</cp:lastModifiedBy>
  <cp:revision>15</cp:revision>
  <dcterms:created xsi:type="dcterms:W3CDTF">2020-04-24T01:18:30Z</dcterms:created>
  <dcterms:modified xsi:type="dcterms:W3CDTF">2020-05-09T21:41:34Z</dcterms:modified>
</cp:coreProperties>
</file>