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lo Moriera" userId="f20ffc5915ceafc2" providerId="LiveId" clId="{3852A826-8378-4152-8FA7-BB07F5D6B75E}"/>
    <pc:docChg chg="custSel addSld modSld">
      <pc:chgData name="Murilo Moriera" userId="f20ffc5915ceafc2" providerId="LiveId" clId="{3852A826-8378-4152-8FA7-BB07F5D6B75E}" dt="2020-04-27T07:28:08.788" v="129" actId="313"/>
      <pc:docMkLst>
        <pc:docMk/>
      </pc:docMkLst>
      <pc:sldChg chg="modSp mod">
        <pc:chgData name="Murilo Moriera" userId="f20ffc5915ceafc2" providerId="LiveId" clId="{3852A826-8378-4152-8FA7-BB07F5D6B75E}" dt="2020-04-27T07:28:08.788" v="129" actId="313"/>
        <pc:sldMkLst>
          <pc:docMk/>
          <pc:sldMk cId="3868846770" sldId="265"/>
        </pc:sldMkLst>
        <pc:spChg chg="mod">
          <ac:chgData name="Murilo Moriera" userId="f20ffc5915ceafc2" providerId="LiveId" clId="{3852A826-8378-4152-8FA7-BB07F5D6B75E}" dt="2020-04-27T06:51:16.429" v="101" actId="20577"/>
          <ac:spMkLst>
            <pc:docMk/>
            <pc:sldMk cId="3868846770" sldId="265"/>
            <ac:spMk id="4" creationId="{02295F3D-7177-4809-8BD7-2C48048C4E01}"/>
          </ac:spMkLst>
        </pc:spChg>
        <pc:spChg chg="mod">
          <ac:chgData name="Murilo Moriera" userId="f20ffc5915ceafc2" providerId="LiveId" clId="{3852A826-8378-4152-8FA7-BB07F5D6B75E}" dt="2020-04-27T07:28:08.788" v="129" actId="313"/>
          <ac:spMkLst>
            <pc:docMk/>
            <pc:sldMk cId="3868846770" sldId="265"/>
            <ac:spMk id="6" creationId="{04458F96-5725-4366-A150-E99D6BEA5DDD}"/>
          </ac:spMkLst>
        </pc:spChg>
      </pc:sldChg>
      <pc:sldChg chg="modSp mod">
        <pc:chgData name="Murilo Moriera" userId="f20ffc5915ceafc2" providerId="LiveId" clId="{3852A826-8378-4152-8FA7-BB07F5D6B75E}" dt="2020-04-27T06:50:52.520" v="100" actId="313"/>
        <pc:sldMkLst>
          <pc:docMk/>
          <pc:sldMk cId="1396560321" sldId="267"/>
        </pc:sldMkLst>
        <pc:spChg chg="mod">
          <ac:chgData name="Murilo Moriera" userId="f20ffc5915ceafc2" providerId="LiveId" clId="{3852A826-8378-4152-8FA7-BB07F5D6B75E}" dt="2020-04-27T06:50:52.520" v="100" actId="313"/>
          <ac:spMkLst>
            <pc:docMk/>
            <pc:sldMk cId="1396560321" sldId="267"/>
            <ac:spMk id="4" creationId="{3DCE18A7-3D60-4A13-8085-FD9945B3D5B3}"/>
          </ac:spMkLst>
        </pc:spChg>
      </pc:sldChg>
      <pc:sldChg chg="addSp delSp modSp new mod">
        <pc:chgData name="Murilo Moriera" userId="f20ffc5915ceafc2" providerId="LiveId" clId="{3852A826-8378-4152-8FA7-BB07F5D6B75E}" dt="2020-04-27T06:58:38.829" v="128" actId="255"/>
        <pc:sldMkLst>
          <pc:docMk/>
          <pc:sldMk cId="853100901" sldId="268"/>
        </pc:sldMkLst>
        <pc:spChg chg="mod">
          <ac:chgData name="Murilo Moriera" userId="f20ffc5915ceafc2" providerId="LiveId" clId="{3852A826-8378-4152-8FA7-BB07F5D6B75E}" dt="2020-04-27T06:52:46.388" v="102" actId="20577"/>
          <ac:spMkLst>
            <pc:docMk/>
            <pc:sldMk cId="853100901" sldId="268"/>
            <ac:spMk id="2" creationId="{3156FBD9-84A8-41E6-AFB6-60D935048288}"/>
          </ac:spMkLst>
        </pc:spChg>
        <pc:spChg chg="del">
          <ac:chgData name="Murilo Moriera" userId="f20ffc5915ceafc2" providerId="LiveId" clId="{3852A826-8378-4152-8FA7-BB07F5D6B75E}" dt="2020-04-27T06:50:36.176" v="95"/>
          <ac:spMkLst>
            <pc:docMk/>
            <pc:sldMk cId="853100901" sldId="268"/>
            <ac:spMk id="3" creationId="{818BAFE9-489C-40BE-9B58-A3264E1D2B90}"/>
          </ac:spMkLst>
        </pc:spChg>
        <pc:spChg chg="mod">
          <ac:chgData name="Murilo Moriera" userId="f20ffc5915ceafc2" providerId="LiveId" clId="{3852A826-8378-4152-8FA7-BB07F5D6B75E}" dt="2020-04-27T06:58:38.829" v="128" actId="255"/>
          <ac:spMkLst>
            <pc:docMk/>
            <pc:sldMk cId="853100901" sldId="268"/>
            <ac:spMk id="4" creationId="{AFCA6A6D-A5BC-4EAF-86CD-8DD508A6E317}"/>
          </ac:spMkLst>
        </pc:spChg>
        <pc:picChg chg="add mod">
          <ac:chgData name="Murilo Moriera" userId="f20ffc5915ceafc2" providerId="LiveId" clId="{3852A826-8378-4152-8FA7-BB07F5D6B75E}" dt="2020-04-27T06:50:45.544" v="99" actId="1076"/>
          <ac:picMkLst>
            <pc:docMk/>
            <pc:sldMk cId="853100901" sldId="268"/>
            <ac:picMk id="1026" creationId="{6EB4E8E8-5D27-404F-90B2-D7EA18D200FA}"/>
          </ac:picMkLst>
        </pc:picChg>
        <pc:picChg chg="add del">
          <ac:chgData name="Murilo Moriera" userId="f20ffc5915ceafc2" providerId="LiveId" clId="{3852A826-8378-4152-8FA7-BB07F5D6B75E}" dt="2020-04-27T06:52:59.946" v="122"/>
          <ac:picMkLst>
            <pc:docMk/>
            <pc:sldMk cId="853100901" sldId="268"/>
            <ac:picMk id="1028" creationId="{73B943ED-F29B-4159-9679-D20B1574FB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ED51E-7BA6-4E49-B345-5C3DFA3A5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Revoltas no Século da colonização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7C2AE5-4836-40C2-A114-93FE5FB5F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Movimentos separatistas</a:t>
            </a:r>
          </a:p>
        </p:txBody>
      </p:sp>
    </p:spTree>
    <p:extLst>
      <p:ext uri="{BB962C8B-B14F-4D97-AF65-F5344CB8AC3E}">
        <p14:creationId xmlns:p14="http://schemas.microsoft.com/office/powerpoint/2010/main" val="333762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2295F3D-7177-4809-8BD7-2C48048C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Pernambucana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4458F96-5725-4366-A150-E99D6BEA5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Pernambuco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1817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Crise econômica (baixa na produção de algodão e açúcar)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Transição da corte portuguesa para o Brasil, as despesas da coroa, em boa parte, era sustentada por Pernambuco. Algumas medidas não agradaram a elite Pernambucana</a:t>
            </a:r>
          </a:p>
        </p:txBody>
      </p:sp>
      <p:pic>
        <p:nvPicPr>
          <p:cNvPr id="6148" name="Picture 4" descr="Textos de Thereza Pires: Bicentenário da Revolução Republicana em ...">
            <a:extLst>
              <a:ext uri="{FF2B5EF4-FFF2-40B4-BE49-F238E27FC236}">
                <a16:creationId xmlns:a16="http://schemas.microsoft.com/office/drawing/2014/main" id="{F18CF382-88FB-42D7-A352-B835C0FB7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210469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4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78CD7-CBD4-4074-9AB2-3FE0D08C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Pernambucana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F00AD-694C-4DF4-8C35-1ACDD12B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Teve a adesão de um considerável camada de padres e militares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Foi o único movimento que conseguiu ultrapassar a fase conspiratória, apesar de ter sido sufocada após um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Estabelecimento de um governo provisório </a:t>
            </a:r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  <p:pic>
        <p:nvPicPr>
          <p:cNvPr id="7172" name="Picture 4" descr="06/03/1817: eclode a Revolução Pernambucana contra a Coroa ...">
            <a:extLst>
              <a:ext uri="{FF2B5EF4-FFF2-40B4-BE49-F238E27FC236}">
                <a16:creationId xmlns:a16="http://schemas.microsoft.com/office/drawing/2014/main" id="{9C66DD10-0864-4159-B543-AF20EB8AA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673473"/>
            <a:ext cx="5181600" cy="29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9CCBF-571D-440B-A196-17FFF194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Pernambucana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CE18A7-3D60-4A13-8085-FD9945B3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governo provisório foi derrubado oficialmente em 20 de maio de 1817. Quando D. João VI envia uma frota naval do Rio de Janeiro e uma tropa com 4 mil soldados da Bahia, o território foi cercado e dominado pela coroa.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Alagoas foi desvinculada e se tornou autônoma  </a:t>
            </a:r>
          </a:p>
        </p:txBody>
      </p:sp>
      <p:pic>
        <p:nvPicPr>
          <p:cNvPr id="8196" name="Picture 4" descr="Revolução Pernambucana – Wikipédia, a enciclopédia livre">
            <a:extLst>
              <a:ext uri="{FF2B5EF4-FFF2-40B4-BE49-F238E27FC236}">
                <a16:creationId xmlns:a16="http://schemas.microsoft.com/office/drawing/2014/main" id="{95269668-4B98-4848-9FB7-39FC4F6E0B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46" y="446088"/>
            <a:ext cx="4608534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6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6FBD9-84A8-41E6-AFB6-60D93504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Conjuração Carioca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CA6A6D-A5BC-4EAF-86CD-8DD508A6E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1794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Teor altamente intelectual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Sociedade Literária do Rio de Janeira</a:t>
            </a:r>
          </a:p>
        </p:txBody>
      </p:sp>
      <p:pic>
        <p:nvPicPr>
          <p:cNvPr id="1026" name="Picture 2" descr="Conjuração do Rio de Janeiro">
            <a:extLst>
              <a:ext uri="{FF2B5EF4-FFF2-40B4-BE49-F238E27FC236}">
                <a16:creationId xmlns:a16="http://schemas.microsoft.com/office/drawing/2014/main" id="{6EB4E8E8-5D27-404F-90B2-D7EA18D20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36" y="1422400"/>
            <a:ext cx="4604055" cy="41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E714-B793-40F4-8A6E-EAC400B3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dos movimentos separatistas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2EC45A-FB9C-4851-8C2E-AA8A752E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Enquanto o que os movimentos nativistas tinha por características a defesa do interesse de uma elite latifundiária, os movimentos separatistas tinham como pauta a independência de Portugal.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São eles:</a:t>
            </a:r>
          </a:p>
          <a:p>
            <a:pPr marL="0" indent="0">
              <a:buNone/>
            </a:pPr>
            <a:r>
              <a:rPr lang="pt-BR" dirty="0"/>
              <a:t>- Inconfidência Mineira</a:t>
            </a:r>
          </a:p>
          <a:p>
            <a:pPr marL="0" indent="0">
              <a:buNone/>
            </a:pPr>
            <a:r>
              <a:rPr lang="pt-BR" dirty="0"/>
              <a:t>- Conjuração Baiana</a:t>
            </a:r>
          </a:p>
          <a:p>
            <a:pPr marL="0" indent="0">
              <a:buNone/>
            </a:pPr>
            <a:r>
              <a:rPr lang="pt-BR" dirty="0"/>
              <a:t>- Revolução Pernambucana</a:t>
            </a:r>
          </a:p>
          <a:p>
            <a:pPr marL="0" indent="0">
              <a:buNone/>
            </a:pPr>
            <a:r>
              <a:rPr lang="pt-BR" dirty="0"/>
              <a:t>- Conjuração Carioca</a:t>
            </a:r>
          </a:p>
        </p:txBody>
      </p:sp>
    </p:spTree>
    <p:extLst>
      <p:ext uri="{BB962C8B-B14F-4D97-AF65-F5344CB8AC3E}">
        <p14:creationId xmlns:p14="http://schemas.microsoft.com/office/powerpoint/2010/main" val="269387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BF8556-4BD6-4030-A0A8-004B1DA5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Inconfidência Mineira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23D6EBA-634D-4E38-95D3-85B91DED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/>
              <a:t>Capitania de Minas Gerais</a:t>
            </a:r>
          </a:p>
          <a:p>
            <a:endParaRPr lang="pt-BR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/>
              <a:t>1789 (Mesmo ano da Revolução Francesa)</a:t>
            </a:r>
          </a:p>
          <a:p>
            <a:endParaRPr lang="pt-BR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/>
              <a:t>Crise do ouro</a:t>
            </a:r>
          </a:p>
          <a:p>
            <a:pPr marL="342900" indent="-342900">
              <a:buFontTx/>
              <a:buChar char="-"/>
            </a:pPr>
            <a:endParaRPr lang="pt-BR" sz="1600" dirty="0"/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pic>
        <p:nvPicPr>
          <p:cNvPr id="1026" name="Picture 2" descr="Bandeira de Minas Gerais – Wikipédia, a enciclopédia livre">
            <a:extLst>
              <a:ext uri="{FF2B5EF4-FFF2-40B4-BE49-F238E27FC236}">
                <a16:creationId xmlns:a16="http://schemas.microsoft.com/office/drawing/2014/main" id="{E3A5D5B3-D6AE-4D62-A3C5-5D761DB88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16683" r="19417" b="18091"/>
          <a:stretch/>
        </p:blipFill>
        <p:spPr bwMode="auto">
          <a:xfrm>
            <a:off x="7010399" y="1242839"/>
            <a:ext cx="4750433" cy="37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81399F19-518E-4E27-96F1-32FBD09B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Impostos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A769D32B-265A-4C48-A701-F8E5F4B4C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000" dirty="0"/>
              <a:t>Quinto</a:t>
            </a:r>
          </a:p>
          <a:p>
            <a:pPr marL="0" indent="0">
              <a:buNone/>
            </a:pPr>
            <a:r>
              <a:rPr lang="pt-BR" dirty="0"/>
              <a:t>Era o imposto cobrado por Portugal que correspondia a 20 % do ouro extraído na colônia e que era regularizado nas casas de fundição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79B45480-EA0F-4CC9-B8EB-AF35970733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Derrama</a:t>
            </a:r>
          </a:p>
          <a:p>
            <a:pPr marL="0" indent="0">
              <a:buNone/>
            </a:pPr>
            <a:r>
              <a:rPr lang="pt-BR" dirty="0"/>
              <a:t>Dispositivo que assegurava a arrecadação do imposto a força, que foi implementado pela coroa Portuguesa na capitania de Minas Gerais em 1751</a:t>
            </a:r>
          </a:p>
        </p:txBody>
      </p:sp>
    </p:spTree>
    <p:extLst>
      <p:ext uri="{BB962C8B-B14F-4D97-AF65-F5344CB8AC3E}">
        <p14:creationId xmlns:p14="http://schemas.microsoft.com/office/powerpoint/2010/main" val="399511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AA92-B606-468E-884B-454AEA37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Inconfidência Mineira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F4B878-B98F-471C-BDB1-1F135C349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r>
              <a:rPr lang="pt-BR" sz="2500" dirty="0"/>
              <a:t>Joaquim de Barbacena (Governador indicado para aplicar a derrama)</a:t>
            </a:r>
          </a:p>
          <a:p>
            <a:pPr marL="342900" indent="-342900">
              <a:buFontTx/>
              <a:buChar char="-"/>
            </a:pPr>
            <a:r>
              <a:rPr lang="pt-BR" sz="2500" dirty="0"/>
              <a:t>Joaquim Silvério dos Reis (delator do movimento)</a:t>
            </a:r>
          </a:p>
          <a:p>
            <a:pPr marL="342900" indent="-342900">
              <a:buFontTx/>
              <a:buChar char="-"/>
            </a:pPr>
            <a:r>
              <a:rPr lang="pt-BR" sz="2500" dirty="0"/>
              <a:t>Movimento construído pela elite</a:t>
            </a:r>
          </a:p>
          <a:p>
            <a:pPr marL="342900" indent="-342900">
              <a:buFontTx/>
              <a:buChar char="-"/>
            </a:pPr>
            <a:r>
              <a:rPr lang="pt-BR" sz="2500" dirty="0"/>
              <a:t>12 revoltosos são julgados com condenação de morte, no entanto apenas Tiradentes é condenado</a:t>
            </a:r>
          </a:p>
          <a:p>
            <a:endParaRPr lang="pt-BR" dirty="0"/>
          </a:p>
        </p:txBody>
      </p:sp>
      <p:pic>
        <p:nvPicPr>
          <p:cNvPr id="2050" name="Picture 2" descr="Joaquim Silvério dos Reis: o primeiro delator a mudar a história ...">
            <a:extLst>
              <a:ext uri="{FF2B5EF4-FFF2-40B4-BE49-F238E27FC236}">
                <a16:creationId xmlns:a16="http://schemas.microsoft.com/office/drawing/2014/main" id="{406FEED2-9A06-43B5-8E07-4BC24B1D2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15" y="446088"/>
            <a:ext cx="4641396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8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AF1E3-A197-4B04-915F-EA7AB904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da imagem de Tiradentes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88ED4F-9B4F-41EE-B3B9-38114E93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Joaquim José da Silva Xavier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Foi enforcado e esquartejado no Rio de Janeiro no dia de 21 abril em 1792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Somente na Republica, em 1889 que sua imagem foi resgatada e reconstruída pelos militares, na tentativa de criar uma identidade nacional</a:t>
            </a:r>
          </a:p>
          <a:p>
            <a:endParaRPr lang="pt-BR" dirty="0"/>
          </a:p>
        </p:txBody>
      </p:sp>
      <p:pic>
        <p:nvPicPr>
          <p:cNvPr id="3074" name="Picture 2" descr="21 de Abril — Dia de Tiradentes - Brasil Escola">
            <a:extLst>
              <a:ext uri="{FF2B5EF4-FFF2-40B4-BE49-F238E27FC236}">
                <a16:creationId xmlns:a16="http://schemas.microsoft.com/office/drawing/2014/main" id="{82D8C08D-DBDE-46DE-897A-CD7435F13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17" y="446088"/>
            <a:ext cx="3260991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6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68CC0-4010-4BC7-91BC-CC20D9B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Conjuração Baiana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A3F1BD-594D-46D9-B181-8E88AFFC6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Capitania da Bahia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1798 - 1799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Crise do ouro e diminuição de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Revoltada impulsionado por uma classe popular</a:t>
            </a:r>
          </a:p>
          <a:p>
            <a:endParaRPr lang="pt-BR" dirty="0"/>
          </a:p>
        </p:txBody>
      </p:sp>
      <p:pic>
        <p:nvPicPr>
          <p:cNvPr id="4098" name="Picture 2" descr="História: Ping-Pong: CONJURAÇÃO BAIANA DE 1798">
            <a:extLst>
              <a:ext uri="{FF2B5EF4-FFF2-40B4-BE49-F238E27FC236}">
                <a16:creationId xmlns:a16="http://schemas.microsoft.com/office/drawing/2014/main" id="{E822154E-03A3-4095-8920-B11D440AF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428345"/>
            <a:ext cx="5715937" cy="38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1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7E9F-82EF-421A-8303-41D2C008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Conjuração Baiana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CE7779-5B5A-4090-B010-EF7073A4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Tem o movimento exposto antes do momento graças a influência maçônica que tentava protagonizar esse movimento, os chamados Loja Maçônica Cavaleiros da Luz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autoridades prendem 49 envolvidos no movimento e condenam a morte quatro desses revoltosos, são eles:</a:t>
            </a:r>
            <a:br>
              <a:rPr lang="pt-BR" sz="2400" dirty="0"/>
            </a:br>
            <a:endParaRPr lang="pt-BR" sz="2400" dirty="0"/>
          </a:p>
          <a:p>
            <a:r>
              <a:rPr lang="pt-BR" dirty="0"/>
              <a:t>      </a:t>
            </a:r>
          </a:p>
        </p:txBody>
      </p:sp>
      <p:pic>
        <p:nvPicPr>
          <p:cNvPr id="5122" name="Picture 2" descr="Delação premiada” na Conjuração Baiana de 1798">
            <a:extLst>
              <a:ext uri="{FF2B5EF4-FFF2-40B4-BE49-F238E27FC236}">
                <a16:creationId xmlns:a16="http://schemas.microsoft.com/office/drawing/2014/main" id="{C4793A21-DA42-456F-9293-CF0B54F18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674133"/>
            <a:ext cx="5181600" cy="29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4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7DC7388-55B8-4F06-A439-546C2317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 da conjuração Baiana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4C1028-CABF-4607-9731-857DCB3F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Movimento construído pela classe popular </a:t>
            </a:r>
          </a:p>
          <a:p>
            <a:r>
              <a:rPr lang="pt-BR" sz="2400" dirty="0"/>
              <a:t>Abolição da escravidão</a:t>
            </a:r>
          </a:p>
          <a:p>
            <a:r>
              <a:rPr lang="pt-BR" sz="2400" dirty="0"/>
              <a:t>Fim do preconceito </a:t>
            </a:r>
          </a:p>
          <a:p>
            <a:r>
              <a:rPr lang="pt-BR" sz="2400" dirty="0"/>
              <a:t>Instauração de um Republica </a:t>
            </a:r>
          </a:p>
          <a:p>
            <a:r>
              <a:rPr lang="pt-BR" sz="2400" dirty="0"/>
              <a:t>Abertura de portos</a:t>
            </a:r>
          </a:p>
        </p:txBody>
      </p:sp>
    </p:spTree>
    <p:extLst>
      <p:ext uri="{BB962C8B-B14F-4D97-AF65-F5344CB8AC3E}">
        <p14:creationId xmlns:p14="http://schemas.microsoft.com/office/powerpoint/2010/main" val="399495970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452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Cacho</vt:lpstr>
      <vt:lpstr>Revoltas no Século da colonização</vt:lpstr>
      <vt:lpstr>Características dos movimentos separatistas </vt:lpstr>
      <vt:lpstr>Inconfidência Mineira</vt:lpstr>
      <vt:lpstr>Impostos</vt:lpstr>
      <vt:lpstr>Inconfidência Mineira</vt:lpstr>
      <vt:lpstr>Construção da imagem de Tiradentes</vt:lpstr>
      <vt:lpstr>Conjuração Baiana</vt:lpstr>
      <vt:lpstr>Conjuração Baiana</vt:lpstr>
      <vt:lpstr>Principais características da conjuração Baiana</vt:lpstr>
      <vt:lpstr>Revolução Pernambucana </vt:lpstr>
      <vt:lpstr>Revolução Pernambucana</vt:lpstr>
      <vt:lpstr>Revolução Pernambucana</vt:lpstr>
      <vt:lpstr>Conjuração Carioca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Movimentos separatistas</dc:title>
  <dc:creator>Murilo Moriera</dc:creator>
  <cp:lastModifiedBy>Murilo Moriera</cp:lastModifiedBy>
  <cp:revision>14</cp:revision>
  <dcterms:created xsi:type="dcterms:W3CDTF">2020-04-26T20:34:04Z</dcterms:created>
  <dcterms:modified xsi:type="dcterms:W3CDTF">2020-04-27T07:28:16Z</dcterms:modified>
</cp:coreProperties>
</file>