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8" r:id="rId3"/>
    <p:sldId id="267" r:id="rId4"/>
    <p:sldId id="269" r:id="rId5"/>
    <p:sldId id="270" r:id="rId6"/>
    <p:sldId id="271" r:id="rId7"/>
    <p:sldId id="273" r:id="rId8"/>
    <p:sldId id="272" r:id="rId9"/>
    <p:sldId id="275" r:id="rId10"/>
    <p:sldId id="277" r:id="rId11"/>
    <p:sldId id="278" r:id="rId12"/>
    <p:sldId id="279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1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23339-93F5-4C15-8759-BC9DE22F0BAD}" type="datetimeFigureOut">
              <a:rPr lang="pt-BR" smtClean="0"/>
              <a:pPr/>
              <a:t>30/11/2020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FA5DA-63D7-4707-9A6D-28369278211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3304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C598C17-A64E-4C50-88B8-43C645542758}" type="datetimeFigureOut">
              <a:rPr lang="pt-BR" smtClean="0"/>
              <a:pPr/>
              <a:t>30/11/2020</a:t>
            </a:fld>
            <a:endParaRPr lang="pt-B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D61EB2C-AD52-403D-A52B-F458780306D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8C17-A64E-4C50-88B8-43C645542758}" type="datetimeFigureOut">
              <a:rPr lang="pt-BR" smtClean="0"/>
              <a:pPr/>
              <a:t>30/11/2020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1EB2C-AD52-403D-A52B-F458780306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8C17-A64E-4C50-88B8-43C645542758}" type="datetimeFigureOut">
              <a:rPr lang="pt-BR" smtClean="0"/>
              <a:pPr/>
              <a:t>30/11/2020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1EB2C-AD52-403D-A52B-F458780306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8C17-A64E-4C50-88B8-43C645542758}" type="datetimeFigureOut">
              <a:rPr lang="pt-BR" smtClean="0"/>
              <a:pPr/>
              <a:t>30/11/2020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1EB2C-AD52-403D-A52B-F458780306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8C17-A64E-4C50-88B8-43C645542758}" type="datetimeFigureOut">
              <a:rPr lang="pt-BR" smtClean="0"/>
              <a:pPr/>
              <a:t>30/11/2020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1EB2C-AD52-403D-A52B-F458780306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8C17-A64E-4C50-88B8-43C645542758}" type="datetimeFigureOut">
              <a:rPr lang="pt-BR" smtClean="0"/>
              <a:pPr/>
              <a:t>30/11/2020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1EB2C-AD52-403D-A52B-F458780306D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8C17-A64E-4C50-88B8-43C645542758}" type="datetimeFigureOut">
              <a:rPr lang="pt-BR" smtClean="0"/>
              <a:pPr/>
              <a:t>30/11/2020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1EB2C-AD52-403D-A52B-F458780306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8C17-A64E-4C50-88B8-43C645542758}" type="datetimeFigureOut">
              <a:rPr lang="pt-BR" smtClean="0"/>
              <a:pPr/>
              <a:t>30/11/2020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1EB2C-AD52-403D-A52B-F458780306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8C17-A64E-4C50-88B8-43C645542758}" type="datetimeFigureOut">
              <a:rPr lang="pt-BR" smtClean="0"/>
              <a:pPr/>
              <a:t>30/11/2020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1EB2C-AD52-403D-A52B-F458780306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8C17-A64E-4C50-88B8-43C645542758}" type="datetimeFigureOut">
              <a:rPr lang="pt-BR" smtClean="0"/>
              <a:pPr/>
              <a:t>30/11/2020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1EB2C-AD52-403D-A52B-F458780306D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8C17-A64E-4C50-88B8-43C645542758}" type="datetimeFigureOut">
              <a:rPr lang="pt-BR" smtClean="0"/>
              <a:pPr/>
              <a:t>30/11/2020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1EB2C-AD52-403D-A52B-F458780306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C598C17-A64E-4C50-88B8-43C645542758}" type="datetimeFigureOut">
              <a:rPr lang="pt-BR" smtClean="0"/>
              <a:pPr/>
              <a:t>30/11/2020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D61EB2C-AD52-403D-A52B-F458780306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xsflamboyant.com.b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sndMqcKDhy7oEWPV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33365" y="260648"/>
            <a:ext cx="3295019" cy="1800200"/>
          </a:xfrm>
        </p:spPr>
        <p:txBody>
          <a:bodyPr>
            <a:noAutofit/>
          </a:bodyPr>
          <a:lstStyle/>
          <a:p>
            <a:pPr algn="ctr"/>
            <a:endParaRPr lang="pt-BR" sz="2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33365" y="2348880"/>
            <a:ext cx="3439035" cy="3528392"/>
          </a:xfrm>
        </p:spPr>
        <p:txBody>
          <a:bodyPr>
            <a:normAutofit fontScale="92500" lnSpcReduction="10000"/>
          </a:bodyPr>
          <a:lstStyle/>
          <a:p>
            <a:pPr algn="ctr"/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ORIENTAÇÕES SOBRE AS </a:t>
            </a: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AVALIAÇÕES </a:t>
            </a:r>
          </a:p>
          <a:p>
            <a:pPr algn="ctr"/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4º BIMESTRE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ENSINO FUNDAMENTAL </a:t>
            </a: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 E II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utoShape 2" descr="Resultado de imagem para alimentos termogenicos"/>
          <p:cNvSpPr>
            <a:spLocks noChangeAspect="1" noChangeArrowheads="1"/>
          </p:cNvSpPr>
          <p:nvPr/>
        </p:nvSpPr>
        <p:spPr bwMode="auto">
          <a:xfrm>
            <a:off x="155574" y="-144463"/>
            <a:ext cx="1464097" cy="1464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6" name="Picture 2" descr="Colégio Praxis ::">
            <a:extLst>
              <a:ext uri="{FF2B5EF4-FFF2-40B4-BE49-F238E27FC236}">
                <a16:creationId xmlns="" xmlns:a16="http://schemas.microsoft.com/office/drawing/2014/main" id="{670F781B-A76F-4633-9573-10EB1AA07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7" y="2006844"/>
            <a:ext cx="4509562" cy="2844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VISÃO PARA A PROVA DA I UNIDADE - NEGOCIAÇÃO e CONCILIAÇÃO ...">
            <a:extLst>
              <a:ext uri="{FF2B5EF4-FFF2-40B4-BE49-F238E27FC236}">
                <a16:creationId xmlns="" xmlns:a16="http://schemas.microsoft.com/office/drawing/2014/main" id="{C6D2DA30-9DE4-48C8-B45B-1B50AF51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06" y="0"/>
            <a:ext cx="3674236" cy="2852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6907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92088"/>
          </a:xfrm>
        </p:spPr>
        <p:txBody>
          <a:bodyPr>
            <a:noAutofit/>
          </a:bodyPr>
          <a:lstStyle/>
          <a:p>
            <a:pPr algn="ctr"/>
            <a:r>
              <a:rPr lang="pt-BR" sz="2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ORIENTAÇÕES SOBRE A REALIZAÇÃO DAS AVALIAÇÕES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7695" y="1484784"/>
            <a:ext cx="7920879" cy="496855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endParaRPr lang="pt-BR" sz="2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" indent="0" algn="just">
              <a:buNone/>
            </a:pPr>
            <a:endParaRPr lang="en-US" i="1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6135" y="-209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63284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80114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92088"/>
          </a:xfrm>
        </p:spPr>
        <p:txBody>
          <a:bodyPr>
            <a:noAutofit/>
          </a:bodyPr>
          <a:lstStyle/>
          <a:p>
            <a:pPr algn="ctr"/>
            <a:r>
              <a:rPr lang="pt-BR" sz="2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ORIENTAÇÕES SOBRE A REALIZAÇÃO DAS AVALIAÇÕES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7695" y="1484784"/>
            <a:ext cx="7920879" cy="496855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BR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Preencher o nome Completo e dar prosseguimento na prova.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19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Formulário é composto por 10 questões objetivas, onde o aluno irá selecionar apenas a  alternativa correta.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1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Após a realização de toda prova, clicar em Enviar</a:t>
            </a:r>
            <a:endParaRPr lang="pt-BR" sz="1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pt-B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Especificamente na prova de Redação onde será discursiva, o aluno deverá fazê-la em um arquivo de Word e converter este arquivo para PDF ou tirar uma foto e adicionar o arquivo.</a:t>
            </a:r>
            <a:endParaRPr lang="pt-BR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None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" indent="0" algn="just">
              <a:buNone/>
            </a:pPr>
            <a:endParaRPr lang="en-US" i="1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6135" y="-209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80114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92088"/>
          </a:xfrm>
        </p:spPr>
        <p:txBody>
          <a:bodyPr>
            <a:noAutofit/>
          </a:bodyPr>
          <a:lstStyle/>
          <a:p>
            <a:pPr algn="ctr"/>
            <a:r>
              <a:rPr lang="pt-BR" sz="2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ORIENTAÇÕES SOBRE A REALIZAÇÃO DAS AVALIAÇÕES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7695" y="1484784"/>
            <a:ext cx="7920879" cy="496855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BR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prova estará liberada no Site para realização somente </a:t>
            </a:r>
            <a:r>
              <a:rPr lang="pt-BR" sz="19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dia. </a:t>
            </a:r>
            <a:r>
              <a:rPr lang="pt-BR" sz="1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modo que não haverá antecipação das avaliações.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19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None/>
            </a:pPr>
            <a:r>
              <a:rPr lang="pt-BR" sz="1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Importante!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aluno que não fizer a avaliação daquele dia, não terá mais acesso no dia seguinte.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1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None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" indent="0" algn="just">
              <a:buNone/>
            </a:pPr>
            <a:endParaRPr lang="en-US" i="1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6135" y="-209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" name="Picture 2" descr="Monte sua prova | Editoras Saraiva e Atual">
            <a:extLst>
              <a:ext uri="{FF2B5EF4-FFF2-40B4-BE49-F238E27FC236}">
                <a16:creationId xmlns="" xmlns:a16="http://schemas.microsoft.com/office/drawing/2014/main" id="{9CC9A5FF-3750-4FB8-B71D-91520A96E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3252833" cy="2252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011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92088"/>
          </a:xfrm>
        </p:spPr>
        <p:txBody>
          <a:bodyPr>
            <a:noAutofit/>
          </a:bodyPr>
          <a:lstStyle/>
          <a:p>
            <a:pPr algn="ctr"/>
            <a:r>
              <a:rPr lang="pt-BR" sz="26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CALENDÁRIO DE PROVAS</a:t>
            </a:r>
            <a:br>
              <a:rPr lang="pt-BR" sz="26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6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4º BIMESTRE (5º ANO)</a:t>
            </a:r>
            <a:endParaRPr lang="pt-BR" sz="26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7695" y="1484784"/>
            <a:ext cx="7920879" cy="4614985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07/12 a 11/12 – Semana de Provas do 4º Bimestre</a:t>
            </a:r>
          </a:p>
          <a:p>
            <a:pPr algn="ctr">
              <a:buNone/>
            </a:pPr>
            <a:r>
              <a:rPr lang="pt-B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07/12 (Segunda-Feira) – Avaliações Matemática e Ed. Física.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08/12 (Terça-Feira) – Avaliações de Língua Portuguesa e Inglês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09/12 (Quarta-Feira) – Avaliação de História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10/12 (Quinta-Feira) – Avaliação de Ciências e Espanhol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11/12 (Sexta-Feira) – Avaliação de Geografia </a:t>
            </a: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8580" indent="0" algn="just">
              <a:buNone/>
            </a:pPr>
            <a:endParaRPr lang="en-US" i="1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6135" y="-209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43089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92088"/>
          </a:xfrm>
        </p:spPr>
        <p:txBody>
          <a:bodyPr>
            <a:noAutofit/>
          </a:bodyPr>
          <a:lstStyle/>
          <a:p>
            <a:pPr algn="ctr"/>
            <a:r>
              <a:rPr lang="pt-BR" sz="26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CALENDÁRIO DE PROVAS</a:t>
            </a:r>
            <a:br>
              <a:rPr lang="pt-BR" sz="26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6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4º BIMESTRE (6º ANO AO 8º ANO)</a:t>
            </a:r>
            <a:endParaRPr lang="pt-BR" sz="26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7695" y="1484784"/>
            <a:ext cx="7920879" cy="461498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pt-B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07/12 à 11/12 – Semana de Provas do 4º Bimestre</a:t>
            </a:r>
          </a:p>
          <a:p>
            <a:pPr algn="just">
              <a:buNone/>
            </a:pPr>
            <a:endParaRPr lang="pt-B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07/12 (Segunda-Feira) – Avaliações de Filosofia, Redação e Educação Física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08/12 (Terça-Feira) – Avaliações de Geografia e Inglês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09/12 (Quarta-Feira) – Avaliações de Ciências e História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10/12 (Quinta-Feira) – Avaliações de Espanhol e Literatura </a:t>
            </a:r>
          </a:p>
          <a:p>
            <a:pPr algn="just">
              <a:buNone/>
            </a:pPr>
            <a:endParaRPr lang="pt-BR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11/12 (Sexta-Feira) – Avaliações de Matemática e Gramática </a:t>
            </a:r>
            <a:endParaRPr lang="pt-BR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" indent="0" algn="just">
              <a:buNone/>
            </a:pPr>
            <a:endParaRPr lang="en-US" i="1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6135" y="-209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414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92088"/>
          </a:xfrm>
        </p:spPr>
        <p:txBody>
          <a:bodyPr>
            <a:noAutofit/>
          </a:bodyPr>
          <a:lstStyle/>
          <a:p>
            <a:pPr algn="ctr"/>
            <a:r>
              <a:rPr lang="pt-BR" sz="26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CALENDÁRIO DE PROVAS</a:t>
            </a:r>
            <a:br>
              <a:rPr lang="pt-BR" sz="26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6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4º BIMESTRE (9º ANO)</a:t>
            </a:r>
            <a:endParaRPr lang="pt-BR" sz="26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7695" y="1484784"/>
            <a:ext cx="7920879" cy="4614985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pt-B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07/12 à 11/12 – Semana de Provas do 4º Bimestre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None/>
            </a:pPr>
            <a:r>
              <a:rPr lang="pt-BR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07/12 (Segunda-Feira) – Avaliações de Matemática, Redação e Educação Física </a:t>
            </a:r>
          </a:p>
          <a:p>
            <a:pPr algn="just">
              <a:buNone/>
            </a:pPr>
            <a:endParaRPr lang="pt-BR" sz="19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08/12 (Terça-Feira) – Avaliações de Gramática, Filosofia e Geografia.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19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09/12 (Quarta-Feira) – Avaliações de Física e Literatura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19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10/12 (Quinta-Feira) – Avaliações de Biologia e Inglês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19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11/12 (Sexta-Feira) – Avaliações de História, Química e Espanhol.</a:t>
            </a:r>
            <a:endParaRPr lang="pt-BR" sz="19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" indent="0" algn="just">
              <a:buNone/>
            </a:pPr>
            <a:endParaRPr lang="en-US" i="1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6135" y="-209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37460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92088"/>
          </a:xfrm>
        </p:spPr>
        <p:txBody>
          <a:bodyPr>
            <a:noAutofit/>
          </a:bodyPr>
          <a:lstStyle/>
          <a:p>
            <a:pPr algn="ctr"/>
            <a:r>
              <a:rPr lang="pt-BR" sz="2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ORIENTAÇÕES SOBRE A REALIZAÇÃO DAS AVALIAÇÕES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7695" y="1484784"/>
            <a:ext cx="7920879" cy="4968550"/>
          </a:xfrm>
        </p:spPr>
        <p:txBody>
          <a:bodyPr>
            <a:normAutofit fontScale="92500"/>
          </a:bodyPr>
          <a:lstStyle/>
          <a:p>
            <a:pPr marL="68580" indent="0" algn="just">
              <a:buNone/>
            </a:pPr>
            <a:endParaRPr lang="pt-BR" sz="2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</a:t>
            </a:r>
            <a:r>
              <a:rPr lang="pt-B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provas serão realizadas através de um link informado. Podendo ser realizadas pelo computador ou pelo celular.</a:t>
            </a: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Link com as avaliações estarão </a:t>
            </a: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disponibilizadas no site da escola (</a:t>
            </a: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www.pxsflamboyant.com.br</a:t>
            </a: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no campo: Atividades Extras (Regime Especial de Aulas não Presenciais).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aluno deverá selecionar a sua </a:t>
            </a:r>
            <a:r>
              <a:rPr lang="pt-B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turma.</a:t>
            </a: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página sobre “Atividades Extras – Ensino Fundamental II - Turma”, o aluno deverá selecionar o item “Provas” para </a:t>
            </a:r>
            <a:r>
              <a:rPr lang="pt-B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acessar o link da avaliação</a:t>
            </a: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" indent="0" algn="just">
              <a:buNone/>
            </a:pPr>
            <a:endParaRPr lang="en-US" i="1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6135" y="-209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57331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92088"/>
          </a:xfrm>
        </p:spPr>
        <p:txBody>
          <a:bodyPr>
            <a:noAutofit/>
          </a:bodyPr>
          <a:lstStyle/>
          <a:p>
            <a:pPr algn="ctr"/>
            <a:r>
              <a:rPr lang="pt-BR" sz="2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ORIENTAÇÕES SOBRE A REALIZAÇÃO DAS AVALIAÇÕES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7695" y="1484784"/>
            <a:ext cx="7920879" cy="496855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endParaRPr lang="pt-BR" sz="2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" indent="0" algn="just">
              <a:buNone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" indent="0" algn="just">
              <a:buNone/>
            </a:pPr>
            <a:endParaRPr lang="en-US" i="1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6135" y="-209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E1CE7555-5C0E-40B1-9847-72A94A41B0CE}"/>
              </a:ext>
            </a:extLst>
          </p:cNvPr>
          <p:cNvPicPr/>
          <p:nvPr/>
        </p:nvPicPr>
        <p:blipFill rotWithShape="1">
          <a:blip r:embed="rId2" cstate="print"/>
          <a:srcRect l="5545" t="27188" r="6469" b="36827"/>
          <a:stretch/>
        </p:blipFill>
        <p:spPr bwMode="auto">
          <a:xfrm>
            <a:off x="706505" y="1670610"/>
            <a:ext cx="7730990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5218144E-B11B-4D4D-A855-9B66AE6A3EE5}"/>
              </a:ext>
            </a:extLst>
          </p:cNvPr>
          <p:cNvPicPr/>
          <p:nvPr/>
        </p:nvPicPr>
        <p:blipFill rotWithShape="1">
          <a:blip r:embed="rId3" cstate="print"/>
          <a:srcRect l="5694" t="33851" r="6776" b="29892"/>
          <a:stretch/>
        </p:blipFill>
        <p:spPr bwMode="auto">
          <a:xfrm>
            <a:off x="815679" y="4144718"/>
            <a:ext cx="7490916" cy="20205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93520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92088"/>
          </a:xfrm>
        </p:spPr>
        <p:txBody>
          <a:bodyPr>
            <a:noAutofit/>
          </a:bodyPr>
          <a:lstStyle/>
          <a:p>
            <a:pPr algn="ctr"/>
            <a:r>
              <a:rPr lang="pt-BR" sz="2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ORIENTAÇÕES SOBRE A REALIZAÇÃO DAS AVALIAÇÕES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7695" y="1484784"/>
            <a:ext cx="7920879" cy="496855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endParaRPr lang="pt-BR" sz="2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" indent="0" algn="just">
              <a:buNone/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" indent="0" algn="just">
              <a:buNone/>
            </a:pPr>
            <a:endParaRPr lang="en-US" i="1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6135" y="-209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5C898AC9-965D-46A3-A73A-7AEBA79379BA}"/>
              </a:ext>
            </a:extLst>
          </p:cNvPr>
          <p:cNvPicPr/>
          <p:nvPr/>
        </p:nvPicPr>
        <p:blipFill rotWithShape="1">
          <a:blip r:embed="rId2" cstate="print"/>
          <a:srcRect l="14835" t="16526" r="15468" b="19223"/>
          <a:stretch/>
        </p:blipFill>
        <p:spPr bwMode="auto">
          <a:xfrm>
            <a:off x="804160" y="1628800"/>
            <a:ext cx="7587948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47320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92088"/>
          </a:xfrm>
        </p:spPr>
        <p:txBody>
          <a:bodyPr>
            <a:noAutofit/>
          </a:bodyPr>
          <a:lstStyle/>
          <a:p>
            <a:pPr algn="ctr"/>
            <a:r>
              <a:rPr lang="pt-BR" sz="2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ORIENTAÇÕES SOBRE A REALIZAÇÃO DAS AVALIAÇÕES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6135" y="-209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3" name="Imagem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48880"/>
            <a:ext cx="63367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1187624" y="170080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forms.gle/sndMqcKDhy7oEWPV6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727959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92088"/>
          </a:xfrm>
        </p:spPr>
        <p:txBody>
          <a:bodyPr>
            <a:noAutofit/>
          </a:bodyPr>
          <a:lstStyle/>
          <a:p>
            <a:pPr algn="ctr"/>
            <a:r>
              <a:rPr lang="pt-BR" sz="2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ORIENTAÇÕES SOBRE A REALIZAÇÃO DAS AVALIAÇÕES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7695" y="1484784"/>
            <a:ext cx="7920879" cy="496855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endParaRPr lang="pt-BR" sz="2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Link informado corresponderá a disciplina da avaliação.  Lembrando que o aluno terá que acessar a todos os links para a realização das provas. “Um link por disciplina”</a:t>
            </a:r>
          </a:p>
          <a:p>
            <a:pPr algn="just">
              <a:buNone/>
            </a:pPr>
            <a:endParaRPr lang="pt-BR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None/>
            </a:pPr>
            <a:endParaRPr lang="pt-BR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" indent="0" algn="just">
              <a:buNone/>
            </a:pPr>
            <a:endParaRPr lang="en-US" i="1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6135" y="-209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80114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1366</TotalTime>
  <Words>505</Words>
  <Application>Microsoft Office PowerPoint</Application>
  <PresentationFormat>Apresentação na tela (4:3)</PresentationFormat>
  <Paragraphs>521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Austin</vt:lpstr>
      <vt:lpstr>Slide 1</vt:lpstr>
      <vt:lpstr>CALENDÁRIO DE PROVAS  4º BIMESTRE (5º ANO)</vt:lpstr>
      <vt:lpstr>CALENDÁRIO DE PROVAS  4º BIMESTRE (6º ANO AO 8º ANO)</vt:lpstr>
      <vt:lpstr>CALENDÁRIO DE PROVAS  4º BIMESTRE (9º ANO)</vt:lpstr>
      <vt:lpstr>ORIENTAÇÕES SOBRE A REALIZAÇÃO DAS AVALIAÇÕES</vt:lpstr>
      <vt:lpstr>ORIENTAÇÕES SOBRE A REALIZAÇÃO DAS AVALIAÇÕES</vt:lpstr>
      <vt:lpstr>ORIENTAÇÕES SOBRE A REALIZAÇÃO DAS AVALIAÇÕES</vt:lpstr>
      <vt:lpstr>ORIENTAÇÕES SOBRE A REALIZAÇÃO DAS AVALIAÇÕES</vt:lpstr>
      <vt:lpstr>ORIENTAÇÕES SOBRE A REALIZAÇÃO DAS AVALIAÇÕES</vt:lpstr>
      <vt:lpstr>ORIENTAÇÕES SOBRE A REALIZAÇÃO DAS AVALIAÇÕES</vt:lpstr>
      <vt:lpstr>ORIENTAÇÕES SOBRE A REALIZAÇÃO DAS AVALIAÇÕES</vt:lpstr>
      <vt:lpstr>ORIENTAÇÕES SOBRE A REALIZAÇÃO DAS AVALIAÇÕES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CEPAL -</dc:title>
  <dc:creator>Moises</dc:creator>
  <cp:lastModifiedBy>nadia</cp:lastModifiedBy>
  <cp:revision>121</cp:revision>
  <dcterms:created xsi:type="dcterms:W3CDTF">2012-12-11T22:10:42Z</dcterms:created>
  <dcterms:modified xsi:type="dcterms:W3CDTF">2020-11-30T15:35:00Z</dcterms:modified>
</cp:coreProperties>
</file>